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  <p:sldMasterId id="2147483684" r:id="rId3"/>
  </p:sldMasterIdLst>
  <p:notesMasterIdLst>
    <p:notesMasterId r:id="rId23"/>
  </p:notesMasterIdLst>
  <p:sldIdLst>
    <p:sldId id="304" r:id="rId4"/>
    <p:sldId id="305" r:id="rId5"/>
    <p:sldId id="310" r:id="rId6"/>
    <p:sldId id="306" r:id="rId7"/>
    <p:sldId id="309" r:id="rId8"/>
    <p:sldId id="332" r:id="rId9"/>
    <p:sldId id="330" r:id="rId10"/>
    <p:sldId id="308" r:id="rId11"/>
    <p:sldId id="326" r:id="rId12"/>
    <p:sldId id="335" r:id="rId13"/>
    <p:sldId id="325" r:id="rId14"/>
    <p:sldId id="328" r:id="rId15"/>
    <p:sldId id="336" r:id="rId16"/>
    <p:sldId id="334" r:id="rId17"/>
    <p:sldId id="329" r:id="rId18"/>
    <p:sldId id="333" r:id="rId19"/>
    <p:sldId id="317" r:id="rId20"/>
    <p:sldId id="331" r:id="rId21"/>
    <p:sldId id="316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291" autoAdjust="0"/>
  </p:normalViewPr>
  <p:slideViewPr>
    <p:cSldViewPr>
      <p:cViewPr>
        <p:scale>
          <a:sx n="87" d="100"/>
          <a:sy n="87" d="100"/>
        </p:scale>
        <p:origin x="-2722" y="-1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0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61636A48-6E67-46F3-9143-020AA32ED213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0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1DB1293F-CC26-40DB-9FF8-01315E393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711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B1293F-CC26-40DB-9FF8-01315E3937A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7554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B1293F-CC26-40DB-9FF8-01315E3937A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0414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B1293F-CC26-40DB-9FF8-01315E3937A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0414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B1293F-CC26-40DB-9FF8-01315E3937A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0414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B1293F-CC26-40DB-9FF8-01315E3937A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041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B1293F-CC26-40DB-9FF8-01315E3937A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041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B1293F-CC26-40DB-9FF8-01315E3937A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8563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B1293F-CC26-40DB-9FF8-01315E3937A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0414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B1293F-CC26-40DB-9FF8-01315E3937A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0414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B1293F-CC26-40DB-9FF8-01315E3937A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0414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B1293F-CC26-40DB-9FF8-01315E3937A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0414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B1293F-CC26-40DB-9FF8-01315E3937A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0414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B1293F-CC26-40DB-9FF8-01315E3937A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041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359DA-D341-41AD-B11C-DFA76D1F1F15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3/4/2015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7C8EB-B936-435E-9308-60731DE55DB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84149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605D-4A50-4A96-9A3D-AC626B070505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3/4/2015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7C8EB-B936-435E-9308-60731DE55DB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4427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81800" y="6356349"/>
            <a:ext cx="2133600" cy="365125"/>
          </a:xfrm>
        </p:spPr>
        <p:txBody>
          <a:bodyPr/>
          <a:lstStyle/>
          <a:p>
            <a:fld id="{97CE6343-5B90-4FE2-8DFD-D1DEAD90FADA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3/4/2015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4441" y="6356348"/>
            <a:ext cx="2133600" cy="365125"/>
          </a:xfrm>
        </p:spPr>
        <p:txBody>
          <a:bodyPr/>
          <a:lstStyle>
            <a:lvl1pPr algn="l">
              <a:defRPr/>
            </a:lvl1pPr>
          </a:lstStyle>
          <a:p>
            <a:fld id="{9E67C8EB-B936-435E-9308-60731DE55DB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696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BE8A0-0B0E-48B5-8961-AAA4D49ED752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0582-5F7E-43F2-BE0D-C98E7FD4A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3428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BE8A0-0B0E-48B5-8961-AAA4D49ED752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0582-5F7E-43F2-BE0D-C98E7FD4A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1027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BE8A0-0B0E-48B5-8961-AAA4D49ED752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0582-5F7E-43F2-BE0D-C98E7FD4A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339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BE8A0-0B0E-48B5-8961-AAA4D49ED752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0582-5F7E-43F2-BE0D-C98E7FD4A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375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BE8A0-0B0E-48B5-8961-AAA4D49ED752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0582-5F7E-43F2-BE0D-C98E7FD4A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4262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BE8A0-0B0E-48B5-8961-AAA4D49ED752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0582-5F7E-43F2-BE0D-C98E7FD4A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1932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BE8A0-0B0E-48B5-8961-AAA4D49ED752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0582-5F7E-43F2-BE0D-C98E7FD4A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3445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BE8A0-0B0E-48B5-8961-AAA4D49ED752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0582-5F7E-43F2-BE0D-C98E7FD4A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920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BC9EE-46ED-4D23-834F-76EAB2654EC5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3/4/2015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43212"/>
            <a:ext cx="2133600" cy="365125"/>
          </a:xfrm>
        </p:spPr>
        <p:txBody>
          <a:bodyPr/>
          <a:lstStyle/>
          <a:p>
            <a:fld id="{9E67C8EB-B936-435E-9308-60731DE55DB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00675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BE8A0-0B0E-48B5-8961-AAA4D49ED752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0582-5F7E-43F2-BE0D-C98E7FD4A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7972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BE8A0-0B0E-48B5-8961-AAA4D49ED752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0582-5F7E-43F2-BE0D-C98E7FD4A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4377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BE8A0-0B0E-48B5-8961-AAA4D49ED752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0582-5F7E-43F2-BE0D-C98E7FD4A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4178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6582-60F6-4A76-8540-7389D947FD35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08B8-4ED0-4E22-BEF2-A021EB016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0175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6582-60F6-4A76-8540-7389D947FD35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08B8-4ED0-4E22-BEF2-A021EB016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0085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6582-60F6-4A76-8540-7389D947FD35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08B8-4ED0-4E22-BEF2-A021EB016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4742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6582-60F6-4A76-8540-7389D947FD35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08B8-4ED0-4E22-BEF2-A021EB016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3767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6582-60F6-4A76-8540-7389D947FD35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08B8-4ED0-4E22-BEF2-A021EB016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8864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6582-60F6-4A76-8540-7389D947FD35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08B8-4ED0-4E22-BEF2-A021EB016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824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6582-60F6-4A76-8540-7389D947FD35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08B8-4ED0-4E22-BEF2-A021EB016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425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5624C-B60D-4FDC-8D8A-46E563049F89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3/4/2015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7C8EB-B936-435E-9308-60731DE55DB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22984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6582-60F6-4A76-8540-7389D947FD35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08B8-4ED0-4E22-BEF2-A021EB016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3756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6582-60F6-4A76-8540-7389D947FD35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08B8-4ED0-4E22-BEF2-A021EB016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9629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6582-60F6-4A76-8540-7389D947FD35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08B8-4ED0-4E22-BEF2-A021EB016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6587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6582-60F6-4A76-8540-7389D947FD35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08B8-4ED0-4E22-BEF2-A021EB016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197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CFB6-C7B8-44F5-9DC3-009DEC29E89F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3/4/2015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7C8EB-B936-435E-9308-60731DE55DB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0449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F6ED-7113-4B30-AF11-C516DEEB335D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3/4/2015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7C8EB-B936-435E-9308-60731DE55DB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7876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6F1F0-FB73-4EBC-8297-5AA19207C5F0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3/4/2015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7C8EB-B936-435E-9308-60731DE55DB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09066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9F666-178B-4833-8963-BC784F8211F2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3/4/2015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7C8EB-B936-435E-9308-60731DE55DB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81110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70BBA-B42D-41D2-8ADB-42AB87AD8001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3/4/2015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7C8EB-B936-435E-9308-60731DE55DB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1001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A2455-ABAC-4EF5-8DEB-0CDAA9FC699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3/4/2015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7C8EB-B936-435E-9308-60731DE55DB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60444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C8E60-7C99-4214-8595-A9661535FD25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3/4/2015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7C8EB-B936-435E-9308-60731DE55DB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14970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BE8A0-0B0E-48B5-8961-AAA4D49ED752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8650" y="631190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80582-5F7E-43F2-BE0D-C98E7FD4A3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885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7950" y="637222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06582-60F6-4A76-8540-7389D947FD35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8650" y="634584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008B8-4ED0-4E22-BEF2-A021EB016F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868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ibrary.ca.gov/lds/broadband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7614"/>
            <a:ext cx="4511675" cy="1939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0" y="1981200"/>
            <a:ext cx="9144000" cy="33528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72000">
                <a:schemeClr val="accent1">
                  <a:alpha val="81000"/>
                  <a:lumMod val="66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4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7620000" cy="2362200"/>
          </a:xfrm>
          <a:ln w="0">
            <a:noFill/>
          </a:ln>
        </p:spPr>
        <p:txBody>
          <a:bodyPr>
            <a:noAutofit/>
          </a:bodyPr>
          <a:lstStyle/>
          <a:p>
            <a:pPr algn="l"/>
            <a:r>
              <a:rPr lang="en-US" sz="5000" b="1" dirty="0" smtClean="0">
                <a:solidFill>
                  <a:schemeClr val="bg1"/>
                </a:solidFill>
              </a:rPr>
              <a:t>California Public Library Broadband Project Update</a:t>
            </a:r>
            <a:endParaRPr lang="en-US" sz="5000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29200" y="5334000"/>
            <a:ext cx="3657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1F497D"/>
                </a:solidFill>
                <a:latin typeface="Calibri"/>
              </a:rPr>
              <a:t>Jarrid </a:t>
            </a:r>
            <a:r>
              <a:rPr lang="en-US" b="1" dirty="0">
                <a:solidFill>
                  <a:srgbClr val="1F497D"/>
                </a:solidFill>
              </a:rPr>
              <a:t>Keller-California State </a:t>
            </a:r>
            <a:r>
              <a:rPr lang="en-US" b="1" dirty="0" smtClean="0">
                <a:solidFill>
                  <a:srgbClr val="1F497D"/>
                </a:solidFill>
              </a:rPr>
              <a:t>Library</a:t>
            </a:r>
            <a:endParaRPr lang="en-US" b="1" dirty="0" smtClean="0">
              <a:solidFill>
                <a:srgbClr val="1F497D"/>
              </a:solidFill>
              <a:latin typeface="Calibri"/>
            </a:endParaRPr>
          </a:p>
          <a:p>
            <a:r>
              <a:rPr lang="en-US" b="1" dirty="0">
                <a:solidFill>
                  <a:srgbClr val="1F497D"/>
                </a:solidFill>
              </a:rPr>
              <a:t>Joe Ford-	Joe Ford &amp; Associates</a:t>
            </a:r>
            <a:endParaRPr lang="en-US" b="1" dirty="0" smtClean="0">
              <a:solidFill>
                <a:srgbClr val="1F497D"/>
              </a:solidFill>
              <a:latin typeface="Calibri"/>
            </a:endParaRPr>
          </a:p>
          <a:p>
            <a:r>
              <a:rPr lang="en-US" b="1" dirty="0">
                <a:solidFill>
                  <a:srgbClr val="1F497D"/>
                </a:solidFill>
              </a:rPr>
              <a:t>Diane </a:t>
            </a:r>
            <a:r>
              <a:rPr lang="en-US" b="1" dirty="0" err="1">
                <a:solidFill>
                  <a:srgbClr val="1F497D"/>
                </a:solidFill>
              </a:rPr>
              <a:t>Satchwell</a:t>
            </a:r>
            <a:r>
              <a:rPr lang="en-US" b="1" dirty="0">
                <a:solidFill>
                  <a:srgbClr val="1F497D"/>
                </a:solidFill>
              </a:rPr>
              <a:t>-SCLC</a:t>
            </a:r>
          </a:p>
          <a:p>
            <a:r>
              <a:rPr lang="en-US" b="1" dirty="0" smtClean="0">
                <a:solidFill>
                  <a:srgbClr val="1F497D"/>
                </a:solidFill>
                <a:latin typeface="Calibri"/>
              </a:rPr>
              <a:t>Wayne Walker-</a:t>
            </a:r>
            <a:r>
              <a:rPr lang="en-US" b="1" dirty="0" err="1" smtClean="0">
                <a:solidFill>
                  <a:srgbClr val="1F497D"/>
                </a:solidFill>
                <a:latin typeface="Calibri"/>
              </a:rPr>
              <a:t>Califa</a:t>
            </a:r>
            <a:endParaRPr lang="en-US" b="1" dirty="0" smtClean="0">
              <a:solidFill>
                <a:srgbClr val="1F497D"/>
              </a:solidFill>
              <a:latin typeface="Calibri"/>
            </a:endParaRPr>
          </a:p>
          <a:p>
            <a:r>
              <a:rPr lang="en-US" b="1" dirty="0" smtClean="0">
                <a:solidFill>
                  <a:srgbClr val="1F497D"/>
                </a:solidFill>
                <a:latin typeface="Calibri"/>
              </a:rPr>
              <a:t>Sherilyn Evans-CENIC</a:t>
            </a:r>
            <a:endParaRPr lang="en-US" b="1" dirty="0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2400" y="6415159"/>
            <a:ext cx="2133600" cy="365125"/>
          </a:xfrm>
        </p:spPr>
        <p:txBody>
          <a:bodyPr/>
          <a:lstStyle/>
          <a:p>
            <a:pPr algn="l"/>
            <a:fld id="{9E67C8EB-B936-435E-9308-60731DE55DB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algn="l"/>
              <a:t>1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257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72000">
                <a:schemeClr val="accent1">
                  <a:alpha val="81000"/>
                  <a:lumMod val="66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4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76200"/>
            <a:ext cx="7150608" cy="762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bg1"/>
                </a:solidFill>
              </a:rPr>
              <a:t>One-Time Grants:  Phase 1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52400" y="6312151"/>
            <a:ext cx="2133600" cy="365125"/>
          </a:xfrm>
        </p:spPr>
        <p:txBody>
          <a:bodyPr/>
          <a:lstStyle/>
          <a:p>
            <a:pPr algn="l"/>
            <a:fld id="{9E67C8EB-B936-435E-9308-60731DE55DB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algn="l"/>
              <a:t>10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14346" y="2967335"/>
            <a:ext cx="5115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PHASE 1 GRANTS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0731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505200" y="1143000"/>
            <a:ext cx="5257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marL="285750" lvl="0" indent="-285750">
              <a:buFont typeface="Arial"/>
              <a:buChar char="•"/>
            </a:pPr>
            <a:r>
              <a:rPr lang="en-US" dirty="0" smtClean="0"/>
              <a:t>Participate as </a:t>
            </a:r>
            <a:r>
              <a:rPr lang="en-US" dirty="0"/>
              <a:t>a public library </a:t>
            </a:r>
            <a:r>
              <a:rPr lang="en-US" dirty="0" smtClean="0"/>
              <a:t>in </a:t>
            </a:r>
            <a:r>
              <a:rPr lang="en-US" dirty="0"/>
              <a:t>the California Library Services Act</a:t>
            </a:r>
            <a:r>
              <a:rPr lang="en-US" dirty="0" smtClean="0"/>
              <a:t>.</a:t>
            </a:r>
          </a:p>
          <a:p>
            <a:pPr marL="285750" lvl="0" indent="-285750">
              <a:buFont typeface="Arial"/>
              <a:buChar char="•"/>
            </a:pPr>
            <a:endParaRPr lang="en-US" dirty="0"/>
          </a:p>
          <a:p>
            <a:pPr marL="285750" lvl="0" indent="-285750">
              <a:buFont typeface="Arial"/>
              <a:buChar char="•"/>
            </a:pPr>
            <a:r>
              <a:rPr lang="en-US" dirty="0" smtClean="0"/>
              <a:t>Participated in </a:t>
            </a:r>
            <a:r>
              <a:rPr lang="en-US" dirty="0"/>
              <a:t>the statewide broadband needs assessment in the 2013-2014 fiscal year</a:t>
            </a:r>
            <a:r>
              <a:rPr lang="en-US" dirty="0" smtClean="0"/>
              <a:t>.</a:t>
            </a:r>
          </a:p>
          <a:p>
            <a:pPr marL="285750" lvl="0" indent="-285750">
              <a:buFont typeface="Arial"/>
              <a:buChar char="•"/>
            </a:pPr>
            <a:endParaRPr lang="en-US" dirty="0"/>
          </a:p>
          <a:p>
            <a:pPr marL="285750" lvl="0" indent="-285750">
              <a:buFont typeface="Arial"/>
              <a:buChar char="•"/>
            </a:pPr>
            <a:r>
              <a:rPr lang="en-US" dirty="0" smtClean="0"/>
              <a:t>Submitted a </a:t>
            </a:r>
            <a:r>
              <a:rPr lang="en-US" dirty="0"/>
              <a:t>Letter of Agency to the California State Library by Oct. 31, 2014</a:t>
            </a:r>
            <a:r>
              <a:rPr lang="en-US" dirty="0" smtClean="0"/>
              <a:t>.</a:t>
            </a:r>
          </a:p>
          <a:p>
            <a:pPr marL="285750" lvl="0" indent="-285750">
              <a:buFont typeface="Arial"/>
              <a:buChar char="•"/>
            </a:pPr>
            <a:endParaRPr lang="en-US" dirty="0"/>
          </a:p>
          <a:p>
            <a:pPr marL="285750" lvl="0" indent="-285750">
              <a:buFont typeface="Arial"/>
              <a:buChar char="•"/>
            </a:pPr>
            <a:r>
              <a:rPr lang="en-US" dirty="0" smtClean="0"/>
              <a:t>Participated in </a:t>
            </a:r>
            <a:r>
              <a:rPr lang="en-US" dirty="0"/>
              <a:t>engineering calls with Corporation For Education Network Initiatives In California representatives in November and December 2014</a:t>
            </a:r>
            <a:r>
              <a:rPr lang="en-US" dirty="0" smtClean="0"/>
              <a:t>.</a:t>
            </a:r>
          </a:p>
          <a:p>
            <a:pPr marL="285750" lvl="0" indent="-285750">
              <a:buFont typeface="Arial"/>
              <a:buChar char="•"/>
            </a:pPr>
            <a:endParaRPr lang="en-US" dirty="0"/>
          </a:p>
          <a:p>
            <a:pPr marL="285750" lvl="0" indent="-285750">
              <a:buFont typeface="Arial"/>
              <a:buChar char="•"/>
            </a:pPr>
            <a:r>
              <a:rPr lang="en-US" dirty="0"/>
              <a:t>Remain in the California Public Library E-rate consortium and sign contracts to connect to the California Research and Education Network in Fiscal Year 2015-2016 or in 2014-2015.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72000">
                <a:schemeClr val="accent1">
                  <a:alpha val="81000"/>
                  <a:lumMod val="66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4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14300"/>
            <a:ext cx="87630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chemeClr val="bg1"/>
                </a:solidFill>
              </a:rPr>
              <a:t>Grant Program Eligibility Requirements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Double Brace 2"/>
          <p:cNvSpPr/>
          <p:nvPr/>
        </p:nvSpPr>
        <p:spPr>
          <a:xfrm>
            <a:off x="2743200" y="1447800"/>
            <a:ext cx="712149" cy="4724400"/>
          </a:xfrm>
          <a:custGeom>
            <a:avLst/>
            <a:gdLst>
              <a:gd name="connsiteX0" fmla="*/ 712149 w 5181600"/>
              <a:gd name="connsiteY0" fmla="*/ 4273062 h 4273062"/>
              <a:gd name="connsiteX1" fmla="*/ 356075 w 5181600"/>
              <a:gd name="connsiteY1" fmla="*/ 3916988 h 4273062"/>
              <a:gd name="connsiteX2" fmla="*/ 356074 w 5181600"/>
              <a:gd name="connsiteY2" fmla="*/ 2492605 h 4273062"/>
              <a:gd name="connsiteX3" fmla="*/ 0 w 5181600"/>
              <a:gd name="connsiteY3" fmla="*/ 2136531 h 4273062"/>
              <a:gd name="connsiteX4" fmla="*/ 356074 w 5181600"/>
              <a:gd name="connsiteY4" fmla="*/ 1780457 h 4273062"/>
              <a:gd name="connsiteX5" fmla="*/ 356074 w 5181600"/>
              <a:gd name="connsiteY5" fmla="*/ 356074 h 4273062"/>
              <a:gd name="connsiteX6" fmla="*/ 712148 w 5181600"/>
              <a:gd name="connsiteY6" fmla="*/ 0 h 4273062"/>
              <a:gd name="connsiteX7" fmla="*/ 4469451 w 5181600"/>
              <a:gd name="connsiteY7" fmla="*/ 0 h 4273062"/>
              <a:gd name="connsiteX8" fmla="*/ 4825525 w 5181600"/>
              <a:gd name="connsiteY8" fmla="*/ 356074 h 4273062"/>
              <a:gd name="connsiteX9" fmla="*/ 4825526 w 5181600"/>
              <a:gd name="connsiteY9" fmla="*/ 1780457 h 4273062"/>
              <a:gd name="connsiteX10" fmla="*/ 5181600 w 5181600"/>
              <a:gd name="connsiteY10" fmla="*/ 2136531 h 4273062"/>
              <a:gd name="connsiteX11" fmla="*/ 4825526 w 5181600"/>
              <a:gd name="connsiteY11" fmla="*/ 2492605 h 4273062"/>
              <a:gd name="connsiteX12" fmla="*/ 4825526 w 5181600"/>
              <a:gd name="connsiteY12" fmla="*/ 3916988 h 4273062"/>
              <a:gd name="connsiteX13" fmla="*/ 4469452 w 5181600"/>
              <a:gd name="connsiteY13" fmla="*/ 4273062 h 4273062"/>
              <a:gd name="connsiteX14" fmla="*/ 712149 w 5181600"/>
              <a:gd name="connsiteY14" fmla="*/ 4273062 h 4273062"/>
              <a:gd name="connsiteX0" fmla="*/ 712149 w 5181600"/>
              <a:gd name="connsiteY0" fmla="*/ 4273062 h 4273062"/>
              <a:gd name="connsiteX1" fmla="*/ 356075 w 5181600"/>
              <a:gd name="connsiteY1" fmla="*/ 3916988 h 4273062"/>
              <a:gd name="connsiteX2" fmla="*/ 356074 w 5181600"/>
              <a:gd name="connsiteY2" fmla="*/ 2492605 h 4273062"/>
              <a:gd name="connsiteX3" fmla="*/ 0 w 5181600"/>
              <a:gd name="connsiteY3" fmla="*/ 2136531 h 4273062"/>
              <a:gd name="connsiteX4" fmla="*/ 356074 w 5181600"/>
              <a:gd name="connsiteY4" fmla="*/ 1780457 h 4273062"/>
              <a:gd name="connsiteX5" fmla="*/ 356074 w 5181600"/>
              <a:gd name="connsiteY5" fmla="*/ 356074 h 4273062"/>
              <a:gd name="connsiteX6" fmla="*/ 712148 w 5181600"/>
              <a:gd name="connsiteY6" fmla="*/ 0 h 4273062"/>
              <a:gd name="connsiteX7" fmla="*/ 4469451 w 5181600"/>
              <a:gd name="connsiteY7" fmla="*/ 0 h 4273062"/>
              <a:gd name="connsiteX8" fmla="*/ 4825525 w 5181600"/>
              <a:gd name="connsiteY8" fmla="*/ 356074 h 4273062"/>
              <a:gd name="connsiteX9" fmla="*/ 4825526 w 5181600"/>
              <a:gd name="connsiteY9" fmla="*/ 1780457 h 4273062"/>
              <a:gd name="connsiteX10" fmla="*/ 5181600 w 5181600"/>
              <a:gd name="connsiteY10" fmla="*/ 2136531 h 4273062"/>
              <a:gd name="connsiteX11" fmla="*/ 4825526 w 5181600"/>
              <a:gd name="connsiteY11" fmla="*/ 2492605 h 4273062"/>
              <a:gd name="connsiteX12" fmla="*/ 4825526 w 5181600"/>
              <a:gd name="connsiteY12" fmla="*/ 3916988 h 4273062"/>
              <a:gd name="connsiteX13" fmla="*/ 4469452 w 5181600"/>
              <a:gd name="connsiteY13" fmla="*/ 4273062 h 4273062"/>
              <a:gd name="connsiteX0" fmla="*/ 712149 w 5181600"/>
              <a:gd name="connsiteY0" fmla="*/ 4273062 h 4273062"/>
              <a:gd name="connsiteX1" fmla="*/ 356075 w 5181600"/>
              <a:gd name="connsiteY1" fmla="*/ 3916988 h 4273062"/>
              <a:gd name="connsiteX2" fmla="*/ 356074 w 5181600"/>
              <a:gd name="connsiteY2" fmla="*/ 2492605 h 4273062"/>
              <a:gd name="connsiteX3" fmla="*/ 0 w 5181600"/>
              <a:gd name="connsiteY3" fmla="*/ 2136531 h 4273062"/>
              <a:gd name="connsiteX4" fmla="*/ 356074 w 5181600"/>
              <a:gd name="connsiteY4" fmla="*/ 1780457 h 4273062"/>
              <a:gd name="connsiteX5" fmla="*/ 356074 w 5181600"/>
              <a:gd name="connsiteY5" fmla="*/ 356074 h 4273062"/>
              <a:gd name="connsiteX6" fmla="*/ 712148 w 5181600"/>
              <a:gd name="connsiteY6" fmla="*/ 0 h 4273062"/>
              <a:gd name="connsiteX7" fmla="*/ 4469451 w 5181600"/>
              <a:gd name="connsiteY7" fmla="*/ 0 h 4273062"/>
              <a:gd name="connsiteX8" fmla="*/ 4825525 w 5181600"/>
              <a:gd name="connsiteY8" fmla="*/ 356074 h 4273062"/>
              <a:gd name="connsiteX9" fmla="*/ 4825526 w 5181600"/>
              <a:gd name="connsiteY9" fmla="*/ 1780457 h 4273062"/>
              <a:gd name="connsiteX10" fmla="*/ 5181600 w 5181600"/>
              <a:gd name="connsiteY10" fmla="*/ 2136531 h 4273062"/>
              <a:gd name="connsiteX11" fmla="*/ 4825526 w 5181600"/>
              <a:gd name="connsiteY11" fmla="*/ 2492605 h 4273062"/>
              <a:gd name="connsiteX12" fmla="*/ 4825526 w 5181600"/>
              <a:gd name="connsiteY12" fmla="*/ 3916988 h 4273062"/>
              <a:gd name="connsiteX13" fmla="*/ 4469452 w 5181600"/>
              <a:gd name="connsiteY13" fmla="*/ 4273062 h 4273062"/>
              <a:gd name="connsiteX14" fmla="*/ 712149 w 5181600"/>
              <a:gd name="connsiteY14" fmla="*/ 4273062 h 4273062"/>
              <a:gd name="connsiteX0" fmla="*/ 712149 w 5181600"/>
              <a:gd name="connsiteY0" fmla="*/ 4273062 h 4273062"/>
              <a:gd name="connsiteX1" fmla="*/ 356075 w 5181600"/>
              <a:gd name="connsiteY1" fmla="*/ 3916988 h 4273062"/>
              <a:gd name="connsiteX2" fmla="*/ 356074 w 5181600"/>
              <a:gd name="connsiteY2" fmla="*/ 2492605 h 4273062"/>
              <a:gd name="connsiteX3" fmla="*/ 0 w 5181600"/>
              <a:gd name="connsiteY3" fmla="*/ 2136531 h 4273062"/>
              <a:gd name="connsiteX4" fmla="*/ 356074 w 5181600"/>
              <a:gd name="connsiteY4" fmla="*/ 1780457 h 4273062"/>
              <a:gd name="connsiteX5" fmla="*/ 356074 w 5181600"/>
              <a:gd name="connsiteY5" fmla="*/ 356074 h 4273062"/>
              <a:gd name="connsiteX6" fmla="*/ 712148 w 5181600"/>
              <a:gd name="connsiteY6" fmla="*/ 0 h 4273062"/>
              <a:gd name="connsiteX7" fmla="*/ 4469451 w 5181600"/>
              <a:gd name="connsiteY7" fmla="*/ 0 h 4273062"/>
              <a:gd name="connsiteX8" fmla="*/ 4825525 w 5181600"/>
              <a:gd name="connsiteY8" fmla="*/ 356074 h 4273062"/>
              <a:gd name="connsiteX9" fmla="*/ 4825526 w 5181600"/>
              <a:gd name="connsiteY9" fmla="*/ 1780457 h 4273062"/>
              <a:gd name="connsiteX10" fmla="*/ 4825526 w 5181600"/>
              <a:gd name="connsiteY10" fmla="*/ 2492605 h 4273062"/>
              <a:gd name="connsiteX11" fmla="*/ 4825526 w 5181600"/>
              <a:gd name="connsiteY11" fmla="*/ 3916988 h 4273062"/>
              <a:gd name="connsiteX12" fmla="*/ 4469452 w 5181600"/>
              <a:gd name="connsiteY12" fmla="*/ 4273062 h 4273062"/>
              <a:gd name="connsiteX0" fmla="*/ 712149 w 5181600"/>
              <a:gd name="connsiteY0" fmla="*/ 4275994 h 4275994"/>
              <a:gd name="connsiteX1" fmla="*/ 356075 w 5181600"/>
              <a:gd name="connsiteY1" fmla="*/ 3919920 h 4275994"/>
              <a:gd name="connsiteX2" fmla="*/ 356074 w 5181600"/>
              <a:gd name="connsiteY2" fmla="*/ 2495537 h 4275994"/>
              <a:gd name="connsiteX3" fmla="*/ 0 w 5181600"/>
              <a:gd name="connsiteY3" fmla="*/ 2139463 h 4275994"/>
              <a:gd name="connsiteX4" fmla="*/ 356074 w 5181600"/>
              <a:gd name="connsiteY4" fmla="*/ 1783389 h 4275994"/>
              <a:gd name="connsiteX5" fmla="*/ 356074 w 5181600"/>
              <a:gd name="connsiteY5" fmla="*/ 359006 h 4275994"/>
              <a:gd name="connsiteX6" fmla="*/ 712148 w 5181600"/>
              <a:gd name="connsiteY6" fmla="*/ 2932 h 4275994"/>
              <a:gd name="connsiteX7" fmla="*/ 4469451 w 5181600"/>
              <a:gd name="connsiteY7" fmla="*/ 2932 h 4275994"/>
              <a:gd name="connsiteX8" fmla="*/ 4825525 w 5181600"/>
              <a:gd name="connsiteY8" fmla="*/ 359006 h 4275994"/>
              <a:gd name="connsiteX9" fmla="*/ 4825526 w 5181600"/>
              <a:gd name="connsiteY9" fmla="*/ 1783389 h 4275994"/>
              <a:gd name="connsiteX10" fmla="*/ 5181600 w 5181600"/>
              <a:gd name="connsiteY10" fmla="*/ 2139463 h 4275994"/>
              <a:gd name="connsiteX11" fmla="*/ 4825526 w 5181600"/>
              <a:gd name="connsiteY11" fmla="*/ 2495537 h 4275994"/>
              <a:gd name="connsiteX12" fmla="*/ 4825526 w 5181600"/>
              <a:gd name="connsiteY12" fmla="*/ 3919920 h 4275994"/>
              <a:gd name="connsiteX13" fmla="*/ 4469452 w 5181600"/>
              <a:gd name="connsiteY13" fmla="*/ 4275994 h 4275994"/>
              <a:gd name="connsiteX14" fmla="*/ 712149 w 5181600"/>
              <a:gd name="connsiteY14" fmla="*/ 4275994 h 4275994"/>
              <a:gd name="connsiteX0" fmla="*/ 712149 w 5181600"/>
              <a:gd name="connsiteY0" fmla="*/ 4275994 h 4275994"/>
              <a:gd name="connsiteX1" fmla="*/ 356075 w 5181600"/>
              <a:gd name="connsiteY1" fmla="*/ 3919920 h 4275994"/>
              <a:gd name="connsiteX2" fmla="*/ 356074 w 5181600"/>
              <a:gd name="connsiteY2" fmla="*/ 2495537 h 4275994"/>
              <a:gd name="connsiteX3" fmla="*/ 0 w 5181600"/>
              <a:gd name="connsiteY3" fmla="*/ 2139463 h 4275994"/>
              <a:gd name="connsiteX4" fmla="*/ 356074 w 5181600"/>
              <a:gd name="connsiteY4" fmla="*/ 1783389 h 4275994"/>
              <a:gd name="connsiteX5" fmla="*/ 356074 w 5181600"/>
              <a:gd name="connsiteY5" fmla="*/ 359006 h 4275994"/>
              <a:gd name="connsiteX6" fmla="*/ 712148 w 5181600"/>
              <a:gd name="connsiteY6" fmla="*/ 2932 h 4275994"/>
              <a:gd name="connsiteX7" fmla="*/ 4469451 w 5181600"/>
              <a:gd name="connsiteY7" fmla="*/ 2932 h 4275994"/>
              <a:gd name="connsiteX8" fmla="*/ 4825525 w 5181600"/>
              <a:gd name="connsiteY8" fmla="*/ 359006 h 4275994"/>
              <a:gd name="connsiteX9" fmla="*/ 4825526 w 5181600"/>
              <a:gd name="connsiteY9" fmla="*/ 2495537 h 4275994"/>
              <a:gd name="connsiteX10" fmla="*/ 4825526 w 5181600"/>
              <a:gd name="connsiteY10" fmla="*/ 3919920 h 4275994"/>
              <a:gd name="connsiteX11" fmla="*/ 4469452 w 5181600"/>
              <a:gd name="connsiteY11" fmla="*/ 4275994 h 4275994"/>
              <a:gd name="connsiteX0" fmla="*/ 712149 w 5181600"/>
              <a:gd name="connsiteY0" fmla="*/ 4340357 h 4340357"/>
              <a:gd name="connsiteX1" fmla="*/ 356075 w 5181600"/>
              <a:gd name="connsiteY1" fmla="*/ 3984283 h 4340357"/>
              <a:gd name="connsiteX2" fmla="*/ 356074 w 5181600"/>
              <a:gd name="connsiteY2" fmla="*/ 2559900 h 4340357"/>
              <a:gd name="connsiteX3" fmla="*/ 0 w 5181600"/>
              <a:gd name="connsiteY3" fmla="*/ 2203826 h 4340357"/>
              <a:gd name="connsiteX4" fmla="*/ 356074 w 5181600"/>
              <a:gd name="connsiteY4" fmla="*/ 1847752 h 4340357"/>
              <a:gd name="connsiteX5" fmla="*/ 356074 w 5181600"/>
              <a:gd name="connsiteY5" fmla="*/ 423369 h 4340357"/>
              <a:gd name="connsiteX6" fmla="*/ 712148 w 5181600"/>
              <a:gd name="connsiteY6" fmla="*/ 67295 h 4340357"/>
              <a:gd name="connsiteX7" fmla="*/ 4469451 w 5181600"/>
              <a:gd name="connsiteY7" fmla="*/ 67295 h 4340357"/>
              <a:gd name="connsiteX8" fmla="*/ 4825525 w 5181600"/>
              <a:gd name="connsiteY8" fmla="*/ 423369 h 4340357"/>
              <a:gd name="connsiteX9" fmla="*/ 4825526 w 5181600"/>
              <a:gd name="connsiteY9" fmla="*/ 1847752 h 4340357"/>
              <a:gd name="connsiteX10" fmla="*/ 5181600 w 5181600"/>
              <a:gd name="connsiteY10" fmla="*/ 2203826 h 4340357"/>
              <a:gd name="connsiteX11" fmla="*/ 4825526 w 5181600"/>
              <a:gd name="connsiteY11" fmla="*/ 2559900 h 4340357"/>
              <a:gd name="connsiteX12" fmla="*/ 4825526 w 5181600"/>
              <a:gd name="connsiteY12" fmla="*/ 3984283 h 4340357"/>
              <a:gd name="connsiteX13" fmla="*/ 4469452 w 5181600"/>
              <a:gd name="connsiteY13" fmla="*/ 4340357 h 4340357"/>
              <a:gd name="connsiteX14" fmla="*/ 712149 w 5181600"/>
              <a:gd name="connsiteY14" fmla="*/ 4340357 h 4340357"/>
              <a:gd name="connsiteX0" fmla="*/ 712149 w 5181600"/>
              <a:gd name="connsiteY0" fmla="*/ 4340357 h 4340357"/>
              <a:gd name="connsiteX1" fmla="*/ 356075 w 5181600"/>
              <a:gd name="connsiteY1" fmla="*/ 3984283 h 4340357"/>
              <a:gd name="connsiteX2" fmla="*/ 356074 w 5181600"/>
              <a:gd name="connsiteY2" fmla="*/ 2559900 h 4340357"/>
              <a:gd name="connsiteX3" fmla="*/ 0 w 5181600"/>
              <a:gd name="connsiteY3" fmla="*/ 2203826 h 4340357"/>
              <a:gd name="connsiteX4" fmla="*/ 356074 w 5181600"/>
              <a:gd name="connsiteY4" fmla="*/ 1847752 h 4340357"/>
              <a:gd name="connsiteX5" fmla="*/ 356074 w 5181600"/>
              <a:gd name="connsiteY5" fmla="*/ 423369 h 4340357"/>
              <a:gd name="connsiteX6" fmla="*/ 712148 w 5181600"/>
              <a:gd name="connsiteY6" fmla="*/ 67295 h 4340357"/>
              <a:gd name="connsiteX7" fmla="*/ 4469451 w 5181600"/>
              <a:gd name="connsiteY7" fmla="*/ 67295 h 4340357"/>
              <a:gd name="connsiteX8" fmla="*/ 4825525 w 5181600"/>
              <a:gd name="connsiteY8" fmla="*/ 423369 h 4340357"/>
              <a:gd name="connsiteX9" fmla="*/ 4825526 w 5181600"/>
              <a:gd name="connsiteY9" fmla="*/ 3984283 h 4340357"/>
              <a:gd name="connsiteX10" fmla="*/ 4469452 w 5181600"/>
              <a:gd name="connsiteY10" fmla="*/ 4340357 h 4340357"/>
              <a:gd name="connsiteX0" fmla="*/ 712149 w 4870035"/>
              <a:gd name="connsiteY0" fmla="*/ 4340357 h 4340357"/>
              <a:gd name="connsiteX1" fmla="*/ 356075 w 4870035"/>
              <a:gd name="connsiteY1" fmla="*/ 3984283 h 4340357"/>
              <a:gd name="connsiteX2" fmla="*/ 356074 w 4870035"/>
              <a:gd name="connsiteY2" fmla="*/ 2559900 h 4340357"/>
              <a:gd name="connsiteX3" fmla="*/ 0 w 4870035"/>
              <a:gd name="connsiteY3" fmla="*/ 2203826 h 4340357"/>
              <a:gd name="connsiteX4" fmla="*/ 356074 w 4870035"/>
              <a:gd name="connsiteY4" fmla="*/ 1847752 h 4340357"/>
              <a:gd name="connsiteX5" fmla="*/ 356074 w 4870035"/>
              <a:gd name="connsiteY5" fmla="*/ 423369 h 4340357"/>
              <a:gd name="connsiteX6" fmla="*/ 712148 w 4870035"/>
              <a:gd name="connsiteY6" fmla="*/ 67295 h 4340357"/>
              <a:gd name="connsiteX7" fmla="*/ 4469451 w 4870035"/>
              <a:gd name="connsiteY7" fmla="*/ 67295 h 4340357"/>
              <a:gd name="connsiteX8" fmla="*/ 4825525 w 4870035"/>
              <a:gd name="connsiteY8" fmla="*/ 423369 h 4340357"/>
              <a:gd name="connsiteX9" fmla="*/ 4825526 w 4870035"/>
              <a:gd name="connsiteY9" fmla="*/ 1847752 h 4340357"/>
              <a:gd name="connsiteX10" fmla="*/ 4825526 w 4870035"/>
              <a:gd name="connsiteY10" fmla="*/ 2559900 h 4340357"/>
              <a:gd name="connsiteX11" fmla="*/ 4825526 w 4870035"/>
              <a:gd name="connsiteY11" fmla="*/ 3984283 h 4340357"/>
              <a:gd name="connsiteX12" fmla="*/ 4469452 w 4870035"/>
              <a:gd name="connsiteY12" fmla="*/ 4340357 h 4340357"/>
              <a:gd name="connsiteX13" fmla="*/ 712149 w 4870035"/>
              <a:gd name="connsiteY13" fmla="*/ 4340357 h 4340357"/>
              <a:gd name="connsiteX0" fmla="*/ 712149 w 4870035"/>
              <a:gd name="connsiteY0" fmla="*/ 4340357 h 4340357"/>
              <a:gd name="connsiteX1" fmla="*/ 356075 w 4870035"/>
              <a:gd name="connsiteY1" fmla="*/ 3984283 h 4340357"/>
              <a:gd name="connsiteX2" fmla="*/ 356074 w 4870035"/>
              <a:gd name="connsiteY2" fmla="*/ 2559900 h 4340357"/>
              <a:gd name="connsiteX3" fmla="*/ 0 w 4870035"/>
              <a:gd name="connsiteY3" fmla="*/ 2203826 h 4340357"/>
              <a:gd name="connsiteX4" fmla="*/ 356074 w 4870035"/>
              <a:gd name="connsiteY4" fmla="*/ 1847752 h 4340357"/>
              <a:gd name="connsiteX5" fmla="*/ 356074 w 4870035"/>
              <a:gd name="connsiteY5" fmla="*/ 423369 h 4340357"/>
              <a:gd name="connsiteX6" fmla="*/ 712148 w 4870035"/>
              <a:gd name="connsiteY6" fmla="*/ 67295 h 4340357"/>
              <a:gd name="connsiteX7" fmla="*/ 4469451 w 4870035"/>
              <a:gd name="connsiteY7" fmla="*/ 67295 h 4340357"/>
              <a:gd name="connsiteX8" fmla="*/ 4825525 w 4870035"/>
              <a:gd name="connsiteY8" fmla="*/ 423369 h 4340357"/>
              <a:gd name="connsiteX9" fmla="*/ 4825526 w 4870035"/>
              <a:gd name="connsiteY9" fmla="*/ 3984283 h 4340357"/>
              <a:gd name="connsiteX10" fmla="*/ 4469452 w 4870035"/>
              <a:gd name="connsiteY10" fmla="*/ 4340357 h 4340357"/>
              <a:gd name="connsiteX0" fmla="*/ 712149 w 4870035"/>
              <a:gd name="connsiteY0" fmla="*/ 4340357 h 4340357"/>
              <a:gd name="connsiteX1" fmla="*/ 356075 w 4870035"/>
              <a:gd name="connsiteY1" fmla="*/ 3984283 h 4340357"/>
              <a:gd name="connsiteX2" fmla="*/ 356074 w 4870035"/>
              <a:gd name="connsiteY2" fmla="*/ 2559900 h 4340357"/>
              <a:gd name="connsiteX3" fmla="*/ 0 w 4870035"/>
              <a:gd name="connsiteY3" fmla="*/ 2203826 h 4340357"/>
              <a:gd name="connsiteX4" fmla="*/ 356074 w 4870035"/>
              <a:gd name="connsiteY4" fmla="*/ 1847752 h 4340357"/>
              <a:gd name="connsiteX5" fmla="*/ 356074 w 4870035"/>
              <a:gd name="connsiteY5" fmla="*/ 423369 h 4340357"/>
              <a:gd name="connsiteX6" fmla="*/ 712148 w 4870035"/>
              <a:gd name="connsiteY6" fmla="*/ 67295 h 4340357"/>
              <a:gd name="connsiteX7" fmla="*/ 4469451 w 4870035"/>
              <a:gd name="connsiteY7" fmla="*/ 67295 h 4340357"/>
              <a:gd name="connsiteX8" fmla="*/ 4825525 w 4870035"/>
              <a:gd name="connsiteY8" fmla="*/ 423369 h 4340357"/>
              <a:gd name="connsiteX9" fmla="*/ 4825526 w 4870035"/>
              <a:gd name="connsiteY9" fmla="*/ 2559900 h 4340357"/>
              <a:gd name="connsiteX10" fmla="*/ 4825526 w 4870035"/>
              <a:gd name="connsiteY10" fmla="*/ 3984283 h 4340357"/>
              <a:gd name="connsiteX11" fmla="*/ 4469452 w 4870035"/>
              <a:gd name="connsiteY11" fmla="*/ 4340357 h 4340357"/>
              <a:gd name="connsiteX12" fmla="*/ 712149 w 4870035"/>
              <a:gd name="connsiteY12" fmla="*/ 4340357 h 4340357"/>
              <a:gd name="connsiteX0" fmla="*/ 712149 w 4870035"/>
              <a:gd name="connsiteY0" fmla="*/ 4340357 h 4340357"/>
              <a:gd name="connsiteX1" fmla="*/ 356075 w 4870035"/>
              <a:gd name="connsiteY1" fmla="*/ 3984283 h 4340357"/>
              <a:gd name="connsiteX2" fmla="*/ 356074 w 4870035"/>
              <a:gd name="connsiteY2" fmla="*/ 2559900 h 4340357"/>
              <a:gd name="connsiteX3" fmla="*/ 0 w 4870035"/>
              <a:gd name="connsiteY3" fmla="*/ 2203826 h 4340357"/>
              <a:gd name="connsiteX4" fmla="*/ 356074 w 4870035"/>
              <a:gd name="connsiteY4" fmla="*/ 1847752 h 4340357"/>
              <a:gd name="connsiteX5" fmla="*/ 356074 w 4870035"/>
              <a:gd name="connsiteY5" fmla="*/ 423369 h 4340357"/>
              <a:gd name="connsiteX6" fmla="*/ 712148 w 4870035"/>
              <a:gd name="connsiteY6" fmla="*/ 67295 h 4340357"/>
              <a:gd name="connsiteX7" fmla="*/ 4469451 w 4870035"/>
              <a:gd name="connsiteY7" fmla="*/ 67295 h 4340357"/>
              <a:gd name="connsiteX8" fmla="*/ 4825525 w 4870035"/>
              <a:gd name="connsiteY8" fmla="*/ 423369 h 4340357"/>
              <a:gd name="connsiteX9" fmla="*/ 4825526 w 4870035"/>
              <a:gd name="connsiteY9" fmla="*/ 3984283 h 4340357"/>
              <a:gd name="connsiteX10" fmla="*/ 4469452 w 4870035"/>
              <a:gd name="connsiteY10" fmla="*/ 4340357 h 4340357"/>
              <a:gd name="connsiteX0" fmla="*/ 712149 w 4870035"/>
              <a:gd name="connsiteY0" fmla="*/ 4340357 h 4340357"/>
              <a:gd name="connsiteX1" fmla="*/ 356075 w 4870035"/>
              <a:gd name="connsiteY1" fmla="*/ 3984283 h 4340357"/>
              <a:gd name="connsiteX2" fmla="*/ 356074 w 4870035"/>
              <a:gd name="connsiteY2" fmla="*/ 2559900 h 4340357"/>
              <a:gd name="connsiteX3" fmla="*/ 0 w 4870035"/>
              <a:gd name="connsiteY3" fmla="*/ 2203826 h 4340357"/>
              <a:gd name="connsiteX4" fmla="*/ 356074 w 4870035"/>
              <a:gd name="connsiteY4" fmla="*/ 1847752 h 4340357"/>
              <a:gd name="connsiteX5" fmla="*/ 356074 w 4870035"/>
              <a:gd name="connsiteY5" fmla="*/ 423369 h 4340357"/>
              <a:gd name="connsiteX6" fmla="*/ 712148 w 4870035"/>
              <a:gd name="connsiteY6" fmla="*/ 67295 h 4340357"/>
              <a:gd name="connsiteX7" fmla="*/ 4469451 w 4870035"/>
              <a:gd name="connsiteY7" fmla="*/ 67295 h 4340357"/>
              <a:gd name="connsiteX8" fmla="*/ 4825525 w 4870035"/>
              <a:gd name="connsiteY8" fmla="*/ 423369 h 4340357"/>
              <a:gd name="connsiteX9" fmla="*/ 4825526 w 4870035"/>
              <a:gd name="connsiteY9" fmla="*/ 3984283 h 4340357"/>
              <a:gd name="connsiteX10" fmla="*/ 4469452 w 4870035"/>
              <a:gd name="connsiteY10" fmla="*/ 4340357 h 4340357"/>
              <a:gd name="connsiteX11" fmla="*/ 712149 w 4870035"/>
              <a:gd name="connsiteY11" fmla="*/ 4340357 h 4340357"/>
              <a:gd name="connsiteX0" fmla="*/ 712149 w 4870035"/>
              <a:gd name="connsiteY0" fmla="*/ 4340357 h 4340357"/>
              <a:gd name="connsiteX1" fmla="*/ 356075 w 4870035"/>
              <a:gd name="connsiteY1" fmla="*/ 3984283 h 4340357"/>
              <a:gd name="connsiteX2" fmla="*/ 356074 w 4870035"/>
              <a:gd name="connsiteY2" fmla="*/ 2559900 h 4340357"/>
              <a:gd name="connsiteX3" fmla="*/ 0 w 4870035"/>
              <a:gd name="connsiteY3" fmla="*/ 2203826 h 4340357"/>
              <a:gd name="connsiteX4" fmla="*/ 356074 w 4870035"/>
              <a:gd name="connsiteY4" fmla="*/ 1847752 h 4340357"/>
              <a:gd name="connsiteX5" fmla="*/ 356074 w 4870035"/>
              <a:gd name="connsiteY5" fmla="*/ 423369 h 4340357"/>
              <a:gd name="connsiteX6" fmla="*/ 712148 w 4870035"/>
              <a:gd name="connsiteY6" fmla="*/ 67295 h 4340357"/>
              <a:gd name="connsiteX7" fmla="*/ 4469451 w 4870035"/>
              <a:gd name="connsiteY7" fmla="*/ 67295 h 4340357"/>
              <a:gd name="connsiteX8" fmla="*/ 4825525 w 4870035"/>
              <a:gd name="connsiteY8" fmla="*/ 423369 h 4340357"/>
              <a:gd name="connsiteX9" fmla="*/ 4825526 w 4870035"/>
              <a:gd name="connsiteY9" fmla="*/ 3984283 h 4340357"/>
              <a:gd name="connsiteX10" fmla="*/ 4469452 w 4870035"/>
              <a:gd name="connsiteY10" fmla="*/ 4340357 h 4340357"/>
              <a:gd name="connsiteX0" fmla="*/ 712149 w 4870035"/>
              <a:gd name="connsiteY0" fmla="*/ 4362091 h 4362091"/>
              <a:gd name="connsiteX1" fmla="*/ 356075 w 4870035"/>
              <a:gd name="connsiteY1" fmla="*/ 4006017 h 4362091"/>
              <a:gd name="connsiteX2" fmla="*/ 356074 w 4870035"/>
              <a:gd name="connsiteY2" fmla="*/ 2581634 h 4362091"/>
              <a:gd name="connsiteX3" fmla="*/ 0 w 4870035"/>
              <a:gd name="connsiteY3" fmla="*/ 2225560 h 4362091"/>
              <a:gd name="connsiteX4" fmla="*/ 356074 w 4870035"/>
              <a:gd name="connsiteY4" fmla="*/ 1869486 h 4362091"/>
              <a:gd name="connsiteX5" fmla="*/ 356074 w 4870035"/>
              <a:gd name="connsiteY5" fmla="*/ 445103 h 4362091"/>
              <a:gd name="connsiteX6" fmla="*/ 712148 w 4870035"/>
              <a:gd name="connsiteY6" fmla="*/ 89029 h 4362091"/>
              <a:gd name="connsiteX7" fmla="*/ 4469451 w 4870035"/>
              <a:gd name="connsiteY7" fmla="*/ 89029 h 4362091"/>
              <a:gd name="connsiteX8" fmla="*/ 4825525 w 4870035"/>
              <a:gd name="connsiteY8" fmla="*/ 445103 h 4362091"/>
              <a:gd name="connsiteX9" fmla="*/ 4825526 w 4870035"/>
              <a:gd name="connsiteY9" fmla="*/ 4006017 h 4362091"/>
              <a:gd name="connsiteX10" fmla="*/ 4469452 w 4870035"/>
              <a:gd name="connsiteY10" fmla="*/ 4362091 h 4362091"/>
              <a:gd name="connsiteX11" fmla="*/ 712149 w 4870035"/>
              <a:gd name="connsiteY11" fmla="*/ 4362091 h 4362091"/>
              <a:gd name="connsiteX0" fmla="*/ 712149 w 4870035"/>
              <a:gd name="connsiteY0" fmla="*/ 4362091 h 4362091"/>
              <a:gd name="connsiteX1" fmla="*/ 356075 w 4870035"/>
              <a:gd name="connsiteY1" fmla="*/ 4006017 h 4362091"/>
              <a:gd name="connsiteX2" fmla="*/ 356074 w 4870035"/>
              <a:gd name="connsiteY2" fmla="*/ 2581634 h 4362091"/>
              <a:gd name="connsiteX3" fmla="*/ 0 w 4870035"/>
              <a:gd name="connsiteY3" fmla="*/ 2225560 h 4362091"/>
              <a:gd name="connsiteX4" fmla="*/ 356074 w 4870035"/>
              <a:gd name="connsiteY4" fmla="*/ 1869486 h 4362091"/>
              <a:gd name="connsiteX5" fmla="*/ 356074 w 4870035"/>
              <a:gd name="connsiteY5" fmla="*/ 445103 h 4362091"/>
              <a:gd name="connsiteX6" fmla="*/ 712148 w 4870035"/>
              <a:gd name="connsiteY6" fmla="*/ 89029 h 4362091"/>
              <a:gd name="connsiteX7" fmla="*/ 4469451 w 4870035"/>
              <a:gd name="connsiteY7" fmla="*/ 89029 h 4362091"/>
              <a:gd name="connsiteX8" fmla="*/ 4825525 w 4870035"/>
              <a:gd name="connsiteY8" fmla="*/ 445103 h 4362091"/>
              <a:gd name="connsiteX9" fmla="*/ 4469452 w 4870035"/>
              <a:gd name="connsiteY9" fmla="*/ 4362091 h 4362091"/>
              <a:gd name="connsiteX0" fmla="*/ 712149 w 4870035"/>
              <a:gd name="connsiteY0" fmla="*/ 4362091 h 4362091"/>
              <a:gd name="connsiteX1" fmla="*/ 356075 w 4870035"/>
              <a:gd name="connsiteY1" fmla="*/ 4006017 h 4362091"/>
              <a:gd name="connsiteX2" fmla="*/ 356074 w 4870035"/>
              <a:gd name="connsiteY2" fmla="*/ 2581634 h 4362091"/>
              <a:gd name="connsiteX3" fmla="*/ 0 w 4870035"/>
              <a:gd name="connsiteY3" fmla="*/ 2225560 h 4362091"/>
              <a:gd name="connsiteX4" fmla="*/ 356074 w 4870035"/>
              <a:gd name="connsiteY4" fmla="*/ 1869486 h 4362091"/>
              <a:gd name="connsiteX5" fmla="*/ 356074 w 4870035"/>
              <a:gd name="connsiteY5" fmla="*/ 445103 h 4362091"/>
              <a:gd name="connsiteX6" fmla="*/ 712148 w 4870035"/>
              <a:gd name="connsiteY6" fmla="*/ 89029 h 4362091"/>
              <a:gd name="connsiteX7" fmla="*/ 4469451 w 4870035"/>
              <a:gd name="connsiteY7" fmla="*/ 89029 h 4362091"/>
              <a:gd name="connsiteX8" fmla="*/ 4825525 w 4870035"/>
              <a:gd name="connsiteY8" fmla="*/ 445103 h 4362091"/>
              <a:gd name="connsiteX9" fmla="*/ 4825526 w 4870035"/>
              <a:gd name="connsiteY9" fmla="*/ 4006017 h 4362091"/>
              <a:gd name="connsiteX10" fmla="*/ 4469452 w 4870035"/>
              <a:gd name="connsiteY10" fmla="*/ 4362091 h 4362091"/>
              <a:gd name="connsiteX11" fmla="*/ 712149 w 4870035"/>
              <a:gd name="connsiteY11" fmla="*/ 4362091 h 4362091"/>
              <a:gd name="connsiteX0" fmla="*/ 712149 w 4870035"/>
              <a:gd name="connsiteY0" fmla="*/ 4362091 h 4362091"/>
              <a:gd name="connsiteX1" fmla="*/ 356075 w 4870035"/>
              <a:gd name="connsiteY1" fmla="*/ 4006017 h 4362091"/>
              <a:gd name="connsiteX2" fmla="*/ 356074 w 4870035"/>
              <a:gd name="connsiteY2" fmla="*/ 2581634 h 4362091"/>
              <a:gd name="connsiteX3" fmla="*/ 0 w 4870035"/>
              <a:gd name="connsiteY3" fmla="*/ 2225560 h 4362091"/>
              <a:gd name="connsiteX4" fmla="*/ 356074 w 4870035"/>
              <a:gd name="connsiteY4" fmla="*/ 1869486 h 4362091"/>
              <a:gd name="connsiteX5" fmla="*/ 356074 w 4870035"/>
              <a:gd name="connsiteY5" fmla="*/ 445103 h 4362091"/>
              <a:gd name="connsiteX6" fmla="*/ 712148 w 4870035"/>
              <a:gd name="connsiteY6" fmla="*/ 89029 h 4362091"/>
              <a:gd name="connsiteX7" fmla="*/ 4469451 w 4870035"/>
              <a:gd name="connsiteY7" fmla="*/ 89029 h 4362091"/>
              <a:gd name="connsiteX8" fmla="*/ 4825525 w 4870035"/>
              <a:gd name="connsiteY8" fmla="*/ 445103 h 4362091"/>
              <a:gd name="connsiteX0" fmla="*/ 712149 w 4870035"/>
              <a:gd name="connsiteY0" fmla="*/ 4340358 h 4340358"/>
              <a:gd name="connsiteX1" fmla="*/ 356075 w 4870035"/>
              <a:gd name="connsiteY1" fmla="*/ 3984284 h 4340358"/>
              <a:gd name="connsiteX2" fmla="*/ 356074 w 4870035"/>
              <a:gd name="connsiteY2" fmla="*/ 2559901 h 4340358"/>
              <a:gd name="connsiteX3" fmla="*/ 0 w 4870035"/>
              <a:gd name="connsiteY3" fmla="*/ 2203827 h 4340358"/>
              <a:gd name="connsiteX4" fmla="*/ 356074 w 4870035"/>
              <a:gd name="connsiteY4" fmla="*/ 1847753 h 4340358"/>
              <a:gd name="connsiteX5" fmla="*/ 356074 w 4870035"/>
              <a:gd name="connsiteY5" fmla="*/ 423370 h 4340358"/>
              <a:gd name="connsiteX6" fmla="*/ 712148 w 4870035"/>
              <a:gd name="connsiteY6" fmla="*/ 67296 h 4340358"/>
              <a:gd name="connsiteX7" fmla="*/ 4469451 w 4870035"/>
              <a:gd name="connsiteY7" fmla="*/ 67296 h 4340358"/>
              <a:gd name="connsiteX8" fmla="*/ 4825525 w 4870035"/>
              <a:gd name="connsiteY8" fmla="*/ 423370 h 4340358"/>
              <a:gd name="connsiteX9" fmla="*/ 4825526 w 4870035"/>
              <a:gd name="connsiteY9" fmla="*/ 3984284 h 4340358"/>
              <a:gd name="connsiteX10" fmla="*/ 4469452 w 4870035"/>
              <a:gd name="connsiteY10" fmla="*/ 4340358 h 4340358"/>
              <a:gd name="connsiteX11" fmla="*/ 712149 w 4870035"/>
              <a:gd name="connsiteY11" fmla="*/ 4340358 h 4340358"/>
              <a:gd name="connsiteX0" fmla="*/ 712149 w 4870035"/>
              <a:gd name="connsiteY0" fmla="*/ 4340358 h 4340358"/>
              <a:gd name="connsiteX1" fmla="*/ 356075 w 4870035"/>
              <a:gd name="connsiteY1" fmla="*/ 3984284 h 4340358"/>
              <a:gd name="connsiteX2" fmla="*/ 356074 w 4870035"/>
              <a:gd name="connsiteY2" fmla="*/ 2559901 h 4340358"/>
              <a:gd name="connsiteX3" fmla="*/ 0 w 4870035"/>
              <a:gd name="connsiteY3" fmla="*/ 2203827 h 4340358"/>
              <a:gd name="connsiteX4" fmla="*/ 356074 w 4870035"/>
              <a:gd name="connsiteY4" fmla="*/ 1847753 h 4340358"/>
              <a:gd name="connsiteX5" fmla="*/ 356074 w 4870035"/>
              <a:gd name="connsiteY5" fmla="*/ 423370 h 4340358"/>
              <a:gd name="connsiteX6" fmla="*/ 712148 w 4870035"/>
              <a:gd name="connsiteY6" fmla="*/ 67296 h 4340358"/>
              <a:gd name="connsiteX0" fmla="*/ 712149 w 4870035"/>
              <a:gd name="connsiteY0" fmla="*/ 4273062 h 4273062"/>
              <a:gd name="connsiteX1" fmla="*/ 356075 w 4870035"/>
              <a:gd name="connsiteY1" fmla="*/ 3916988 h 4273062"/>
              <a:gd name="connsiteX2" fmla="*/ 356074 w 4870035"/>
              <a:gd name="connsiteY2" fmla="*/ 2492605 h 4273062"/>
              <a:gd name="connsiteX3" fmla="*/ 0 w 4870035"/>
              <a:gd name="connsiteY3" fmla="*/ 2136531 h 4273062"/>
              <a:gd name="connsiteX4" fmla="*/ 356074 w 4870035"/>
              <a:gd name="connsiteY4" fmla="*/ 1780457 h 4273062"/>
              <a:gd name="connsiteX5" fmla="*/ 356074 w 4870035"/>
              <a:gd name="connsiteY5" fmla="*/ 356074 h 4273062"/>
              <a:gd name="connsiteX6" fmla="*/ 712148 w 4870035"/>
              <a:gd name="connsiteY6" fmla="*/ 0 h 4273062"/>
              <a:gd name="connsiteX7" fmla="*/ 4825525 w 4870035"/>
              <a:gd name="connsiteY7" fmla="*/ 356074 h 4273062"/>
              <a:gd name="connsiteX8" fmla="*/ 4825526 w 4870035"/>
              <a:gd name="connsiteY8" fmla="*/ 3916988 h 4273062"/>
              <a:gd name="connsiteX9" fmla="*/ 4469452 w 4870035"/>
              <a:gd name="connsiteY9" fmla="*/ 4273062 h 4273062"/>
              <a:gd name="connsiteX10" fmla="*/ 712149 w 4870035"/>
              <a:gd name="connsiteY10" fmla="*/ 4273062 h 4273062"/>
              <a:gd name="connsiteX0" fmla="*/ 712149 w 4870035"/>
              <a:gd name="connsiteY0" fmla="*/ 4273062 h 4273062"/>
              <a:gd name="connsiteX1" fmla="*/ 356075 w 4870035"/>
              <a:gd name="connsiteY1" fmla="*/ 3916988 h 4273062"/>
              <a:gd name="connsiteX2" fmla="*/ 356074 w 4870035"/>
              <a:gd name="connsiteY2" fmla="*/ 2492605 h 4273062"/>
              <a:gd name="connsiteX3" fmla="*/ 0 w 4870035"/>
              <a:gd name="connsiteY3" fmla="*/ 2136531 h 4273062"/>
              <a:gd name="connsiteX4" fmla="*/ 356074 w 4870035"/>
              <a:gd name="connsiteY4" fmla="*/ 1780457 h 4273062"/>
              <a:gd name="connsiteX5" fmla="*/ 356074 w 4870035"/>
              <a:gd name="connsiteY5" fmla="*/ 356074 h 4273062"/>
              <a:gd name="connsiteX6" fmla="*/ 712148 w 4870035"/>
              <a:gd name="connsiteY6" fmla="*/ 0 h 4273062"/>
              <a:gd name="connsiteX0" fmla="*/ 712149 w 4825526"/>
              <a:gd name="connsiteY0" fmla="*/ 4273062 h 4273062"/>
              <a:gd name="connsiteX1" fmla="*/ 356075 w 4825526"/>
              <a:gd name="connsiteY1" fmla="*/ 3916988 h 4273062"/>
              <a:gd name="connsiteX2" fmla="*/ 356074 w 4825526"/>
              <a:gd name="connsiteY2" fmla="*/ 2492605 h 4273062"/>
              <a:gd name="connsiteX3" fmla="*/ 0 w 4825526"/>
              <a:gd name="connsiteY3" fmla="*/ 2136531 h 4273062"/>
              <a:gd name="connsiteX4" fmla="*/ 356074 w 4825526"/>
              <a:gd name="connsiteY4" fmla="*/ 1780457 h 4273062"/>
              <a:gd name="connsiteX5" fmla="*/ 356074 w 4825526"/>
              <a:gd name="connsiteY5" fmla="*/ 356074 h 4273062"/>
              <a:gd name="connsiteX6" fmla="*/ 712148 w 4825526"/>
              <a:gd name="connsiteY6" fmla="*/ 0 h 4273062"/>
              <a:gd name="connsiteX7" fmla="*/ 4825526 w 4825526"/>
              <a:gd name="connsiteY7" fmla="*/ 3916988 h 4273062"/>
              <a:gd name="connsiteX8" fmla="*/ 4469452 w 4825526"/>
              <a:gd name="connsiteY8" fmla="*/ 4273062 h 4273062"/>
              <a:gd name="connsiteX9" fmla="*/ 712149 w 4825526"/>
              <a:gd name="connsiteY9" fmla="*/ 4273062 h 4273062"/>
              <a:gd name="connsiteX0" fmla="*/ 712149 w 4825526"/>
              <a:gd name="connsiteY0" fmla="*/ 4273062 h 4273062"/>
              <a:gd name="connsiteX1" fmla="*/ 356075 w 4825526"/>
              <a:gd name="connsiteY1" fmla="*/ 3916988 h 4273062"/>
              <a:gd name="connsiteX2" fmla="*/ 356074 w 4825526"/>
              <a:gd name="connsiteY2" fmla="*/ 2492605 h 4273062"/>
              <a:gd name="connsiteX3" fmla="*/ 0 w 4825526"/>
              <a:gd name="connsiteY3" fmla="*/ 2136531 h 4273062"/>
              <a:gd name="connsiteX4" fmla="*/ 356074 w 4825526"/>
              <a:gd name="connsiteY4" fmla="*/ 1780457 h 4273062"/>
              <a:gd name="connsiteX5" fmla="*/ 356074 w 4825526"/>
              <a:gd name="connsiteY5" fmla="*/ 356074 h 4273062"/>
              <a:gd name="connsiteX6" fmla="*/ 712148 w 4825526"/>
              <a:gd name="connsiteY6" fmla="*/ 0 h 4273062"/>
              <a:gd name="connsiteX0" fmla="*/ 712149 w 4469452"/>
              <a:gd name="connsiteY0" fmla="*/ 4273062 h 4273062"/>
              <a:gd name="connsiteX1" fmla="*/ 356075 w 4469452"/>
              <a:gd name="connsiteY1" fmla="*/ 3916988 h 4273062"/>
              <a:gd name="connsiteX2" fmla="*/ 356074 w 4469452"/>
              <a:gd name="connsiteY2" fmla="*/ 2492605 h 4273062"/>
              <a:gd name="connsiteX3" fmla="*/ 0 w 4469452"/>
              <a:gd name="connsiteY3" fmla="*/ 2136531 h 4273062"/>
              <a:gd name="connsiteX4" fmla="*/ 356074 w 4469452"/>
              <a:gd name="connsiteY4" fmla="*/ 1780457 h 4273062"/>
              <a:gd name="connsiteX5" fmla="*/ 356074 w 4469452"/>
              <a:gd name="connsiteY5" fmla="*/ 356074 h 4273062"/>
              <a:gd name="connsiteX6" fmla="*/ 712148 w 4469452"/>
              <a:gd name="connsiteY6" fmla="*/ 0 h 4273062"/>
              <a:gd name="connsiteX7" fmla="*/ 4469452 w 4469452"/>
              <a:gd name="connsiteY7" fmla="*/ 4273062 h 4273062"/>
              <a:gd name="connsiteX8" fmla="*/ 712149 w 4469452"/>
              <a:gd name="connsiteY8" fmla="*/ 4273062 h 4273062"/>
              <a:gd name="connsiteX0" fmla="*/ 712149 w 4469452"/>
              <a:gd name="connsiteY0" fmla="*/ 4273062 h 4273062"/>
              <a:gd name="connsiteX1" fmla="*/ 356075 w 4469452"/>
              <a:gd name="connsiteY1" fmla="*/ 3916988 h 4273062"/>
              <a:gd name="connsiteX2" fmla="*/ 356074 w 4469452"/>
              <a:gd name="connsiteY2" fmla="*/ 2492605 h 4273062"/>
              <a:gd name="connsiteX3" fmla="*/ 0 w 4469452"/>
              <a:gd name="connsiteY3" fmla="*/ 2136531 h 4273062"/>
              <a:gd name="connsiteX4" fmla="*/ 356074 w 4469452"/>
              <a:gd name="connsiteY4" fmla="*/ 1780457 h 4273062"/>
              <a:gd name="connsiteX5" fmla="*/ 356074 w 4469452"/>
              <a:gd name="connsiteY5" fmla="*/ 356074 h 4273062"/>
              <a:gd name="connsiteX6" fmla="*/ 712148 w 4469452"/>
              <a:gd name="connsiteY6" fmla="*/ 0 h 4273062"/>
              <a:gd name="connsiteX0" fmla="*/ 712149 w 712149"/>
              <a:gd name="connsiteY0" fmla="*/ 4273062 h 4273062"/>
              <a:gd name="connsiteX1" fmla="*/ 356075 w 712149"/>
              <a:gd name="connsiteY1" fmla="*/ 3916988 h 4273062"/>
              <a:gd name="connsiteX2" fmla="*/ 356074 w 712149"/>
              <a:gd name="connsiteY2" fmla="*/ 2492605 h 4273062"/>
              <a:gd name="connsiteX3" fmla="*/ 0 w 712149"/>
              <a:gd name="connsiteY3" fmla="*/ 2136531 h 4273062"/>
              <a:gd name="connsiteX4" fmla="*/ 356074 w 712149"/>
              <a:gd name="connsiteY4" fmla="*/ 1780457 h 4273062"/>
              <a:gd name="connsiteX5" fmla="*/ 356074 w 712149"/>
              <a:gd name="connsiteY5" fmla="*/ 356074 h 4273062"/>
              <a:gd name="connsiteX6" fmla="*/ 712148 w 712149"/>
              <a:gd name="connsiteY6" fmla="*/ 0 h 4273062"/>
              <a:gd name="connsiteX7" fmla="*/ 712149 w 712149"/>
              <a:gd name="connsiteY7" fmla="*/ 4273062 h 4273062"/>
              <a:gd name="connsiteX0" fmla="*/ 712149 w 712149"/>
              <a:gd name="connsiteY0" fmla="*/ 4273062 h 4273062"/>
              <a:gd name="connsiteX1" fmla="*/ 356075 w 712149"/>
              <a:gd name="connsiteY1" fmla="*/ 3916988 h 4273062"/>
              <a:gd name="connsiteX2" fmla="*/ 356074 w 712149"/>
              <a:gd name="connsiteY2" fmla="*/ 2492605 h 4273062"/>
              <a:gd name="connsiteX3" fmla="*/ 0 w 712149"/>
              <a:gd name="connsiteY3" fmla="*/ 2136531 h 4273062"/>
              <a:gd name="connsiteX4" fmla="*/ 356074 w 712149"/>
              <a:gd name="connsiteY4" fmla="*/ 1780457 h 4273062"/>
              <a:gd name="connsiteX5" fmla="*/ 356074 w 712149"/>
              <a:gd name="connsiteY5" fmla="*/ 356074 h 4273062"/>
              <a:gd name="connsiteX6" fmla="*/ 712148 w 712149"/>
              <a:gd name="connsiteY6" fmla="*/ 0 h 4273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2149" h="4273062" stroke="0" extrusionOk="0">
                <a:moveTo>
                  <a:pt x="712149" y="4273062"/>
                </a:moveTo>
                <a:cubicBezTo>
                  <a:pt x="515495" y="4273062"/>
                  <a:pt x="356075" y="4113642"/>
                  <a:pt x="356075" y="3916988"/>
                </a:cubicBezTo>
                <a:cubicBezTo>
                  <a:pt x="356075" y="3442194"/>
                  <a:pt x="356074" y="2967399"/>
                  <a:pt x="356074" y="2492605"/>
                </a:cubicBezTo>
                <a:cubicBezTo>
                  <a:pt x="356074" y="2295951"/>
                  <a:pt x="196654" y="2136531"/>
                  <a:pt x="0" y="2136531"/>
                </a:cubicBezTo>
                <a:cubicBezTo>
                  <a:pt x="196654" y="2136531"/>
                  <a:pt x="356074" y="1977111"/>
                  <a:pt x="356074" y="1780457"/>
                </a:cubicBezTo>
                <a:lnTo>
                  <a:pt x="356074" y="356074"/>
                </a:lnTo>
                <a:cubicBezTo>
                  <a:pt x="356074" y="159420"/>
                  <a:pt x="515494" y="0"/>
                  <a:pt x="712148" y="0"/>
                </a:cubicBezTo>
                <a:cubicBezTo>
                  <a:pt x="712148" y="1424354"/>
                  <a:pt x="712149" y="2848708"/>
                  <a:pt x="712149" y="4273062"/>
                </a:cubicBezTo>
                <a:close/>
              </a:path>
              <a:path w="712149" h="4273062" fill="none">
                <a:moveTo>
                  <a:pt x="712149" y="4273062"/>
                </a:moveTo>
                <a:cubicBezTo>
                  <a:pt x="515495" y="4273062"/>
                  <a:pt x="356075" y="4113642"/>
                  <a:pt x="356075" y="3916988"/>
                </a:cubicBezTo>
                <a:cubicBezTo>
                  <a:pt x="356075" y="3442194"/>
                  <a:pt x="356074" y="2967399"/>
                  <a:pt x="356074" y="2492605"/>
                </a:cubicBezTo>
                <a:cubicBezTo>
                  <a:pt x="356074" y="2295951"/>
                  <a:pt x="196654" y="2136531"/>
                  <a:pt x="0" y="2136531"/>
                </a:cubicBezTo>
                <a:cubicBezTo>
                  <a:pt x="196654" y="2136531"/>
                  <a:pt x="356074" y="1977111"/>
                  <a:pt x="356074" y="1780457"/>
                </a:cubicBezTo>
                <a:lnTo>
                  <a:pt x="356074" y="356074"/>
                </a:lnTo>
                <a:cubicBezTo>
                  <a:pt x="356074" y="159420"/>
                  <a:pt x="515494" y="0"/>
                  <a:pt x="712148" y="0"/>
                </a:cubicBezTo>
              </a:path>
            </a:pathLst>
          </a:custGeom>
          <a:ln w="635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F81BD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3124200"/>
            <a:ext cx="2209800" cy="1371600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8900000" scaled="1"/>
            <a:tileRect/>
          </a:gradFill>
          <a:ln w="38100">
            <a:solidFill>
              <a:schemeClr val="accent1">
                <a:lumMod val="50000"/>
              </a:schemeClr>
            </a:solidFill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4F81BD">
                    <a:lumMod val="50000"/>
                  </a:srgbClr>
                </a:solidFill>
                <a:latin typeface="Calibri"/>
              </a:rPr>
              <a:t>Program Eligibility</a:t>
            </a:r>
            <a:endParaRPr lang="en-US" sz="2400" b="1" dirty="0">
              <a:solidFill>
                <a:srgbClr val="4F81BD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52400" y="6340475"/>
            <a:ext cx="2133600" cy="365125"/>
          </a:xfrm>
        </p:spPr>
        <p:txBody>
          <a:bodyPr/>
          <a:lstStyle/>
          <a:p>
            <a:pPr algn="l"/>
            <a:fld id="{9E67C8EB-B936-435E-9308-60731DE55DB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algn="l"/>
              <a:t>11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9651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3110038"/>
            <a:ext cx="2895600" cy="1371600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8900000" scaled="1"/>
            <a:tileRect/>
          </a:gradFill>
          <a:ln w="38100">
            <a:solidFill>
              <a:schemeClr val="accent1">
                <a:lumMod val="50000"/>
              </a:schemeClr>
            </a:solidFill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4F81BD">
                    <a:lumMod val="50000"/>
                  </a:srgbClr>
                </a:solidFill>
                <a:latin typeface="Calibri"/>
              </a:rPr>
              <a:t>SCLC as</a:t>
            </a:r>
          </a:p>
          <a:p>
            <a:pPr algn="ctr"/>
            <a:r>
              <a:rPr lang="en-US" sz="2800" b="1" dirty="0" smtClean="0">
                <a:solidFill>
                  <a:srgbClr val="4F81BD">
                    <a:lumMod val="50000"/>
                  </a:srgbClr>
                </a:solidFill>
                <a:latin typeface="Calibri"/>
              </a:rPr>
              <a:t>Grant Aggregator</a:t>
            </a:r>
            <a:endParaRPr lang="en-US" sz="2400" b="1" dirty="0">
              <a:solidFill>
                <a:srgbClr val="4F81BD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72000">
                <a:schemeClr val="accent1">
                  <a:alpha val="81000"/>
                  <a:lumMod val="66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4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76200"/>
            <a:ext cx="7150608" cy="762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bg1"/>
                </a:solidFill>
              </a:rPr>
              <a:t>Grant Fiscal Agent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4" name="Double Brace 2"/>
          <p:cNvSpPr/>
          <p:nvPr/>
        </p:nvSpPr>
        <p:spPr>
          <a:xfrm>
            <a:off x="3707451" y="1981200"/>
            <a:ext cx="712149" cy="3629277"/>
          </a:xfrm>
          <a:custGeom>
            <a:avLst/>
            <a:gdLst>
              <a:gd name="connsiteX0" fmla="*/ 712149 w 5181600"/>
              <a:gd name="connsiteY0" fmla="*/ 4273062 h 4273062"/>
              <a:gd name="connsiteX1" fmla="*/ 356075 w 5181600"/>
              <a:gd name="connsiteY1" fmla="*/ 3916988 h 4273062"/>
              <a:gd name="connsiteX2" fmla="*/ 356074 w 5181600"/>
              <a:gd name="connsiteY2" fmla="*/ 2492605 h 4273062"/>
              <a:gd name="connsiteX3" fmla="*/ 0 w 5181600"/>
              <a:gd name="connsiteY3" fmla="*/ 2136531 h 4273062"/>
              <a:gd name="connsiteX4" fmla="*/ 356074 w 5181600"/>
              <a:gd name="connsiteY4" fmla="*/ 1780457 h 4273062"/>
              <a:gd name="connsiteX5" fmla="*/ 356074 w 5181600"/>
              <a:gd name="connsiteY5" fmla="*/ 356074 h 4273062"/>
              <a:gd name="connsiteX6" fmla="*/ 712148 w 5181600"/>
              <a:gd name="connsiteY6" fmla="*/ 0 h 4273062"/>
              <a:gd name="connsiteX7" fmla="*/ 4469451 w 5181600"/>
              <a:gd name="connsiteY7" fmla="*/ 0 h 4273062"/>
              <a:gd name="connsiteX8" fmla="*/ 4825525 w 5181600"/>
              <a:gd name="connsiteY8" fmla="*/ 356074 h 4273062"/>
              <a:gd name="connsiteX9" fmla="*/ 4825526 w 5181600"/>
              <a:gd name="connsiteY9" fmla="*/ 1780457 h 4273062"/>
              <a:gd name="connsiteX10" fmla="*/ 5181600 w 5181600"/>
              <a:gd name="connsiteY10" fmla="*/ 2136531 h 4273062"/>
              <a:gd name="connsiteX11" fmla="*/ 4825526 w 5181600"/>
              <a:gd name="connsiteY11" fmla="*/ 2492605 h 4273062"/>
              <a:gd name="connsiteX12" fmla="*/ 4825526 w 5181600"/>
              <a:gd name="connsiteY12" fmla="*/ 3916988 h 4273062"/>
              <a:gd name="connsiteX13" fmla="*/ 4469452 w 5181600"/>
              <a:gd name="connsiteY13" fmla="*/ 4273062 h 4273062"/>
              <a:gd name="connsiteX14" fmla="*/ 712149 w 5181600"/>
              <a:gd name="connsiteY14" fmla="*/ 4273062 h 4273062"/>
              <a:gd name="connsiteX0" fmla="*/ 712149 w 5181600"/>
              <a:gd name="connsiteY0" fmla="*/ 4273062 h 4273062"/>
              <a:gd name="connsiteX1" fmla="*/ 356075 w 5181600"/>
              <a:gd name="connsiteY1" fmla="*/ 3916988 h 4273062"/>
              <a:gd name="connsiteX2" fmla="*/ 356074 w 5181600"/>
              <a:gd name="connsiteY2" fmla="*/ 2492605 h 4273062"/>
              <a:gd name="connsiteX3" fmla="*/ 0 w 5181600"/>
              <a:gd name="connsiteY3" fmla="*/ 2136531 h 4273062"/>
              <a:gd name="connsiteX4" fmla="*/ 356074 w 5181600"/>
              <a:gd name="connsiteY4" fmla="*/ 1780457 h 4273062"/>
              <a:gd name="connsiteX5" fmla="*/ 356074 w 5181600"/>
              <a:gd name="connsiteY5" fmla="*/ 356074 h 4273062"/>
              <a:gd name="connsiteX6" fmla="*/ 712148 w 5181600"/>
              <a:gd name="connsiteY6" fmla="*/ 0 h 4273062"/>
              <a:gd name="connsiteX7" fmla="*/ 4469451 w 5181600"/>
              <a:gd name="connsiteY7" fmla="*/ 0 h 4273062"/>
              <a:gd name="connsiteX8" fmla="*/ 4825525 w 5181600"/>
              <a:gd name="connsiteY8" fmla="*/ 356074 h 4273062"/>
              <a:gd name="connsiteX9" fmla="*/ 4825526 w 5181600"/>
              <a:gd name="connsiteY9" fmla="*/ 1780457 h 4273062"/>
              <a:gd name="connsiteX10" fmla="*/ 5181600 w 5181600"/>
              <a:gd name="connsiteY10" fmla="*/ 2136531 h 4273062"/>
              <a:gd name="connsiteX11" fmla="*/ 4825526 w 5181600"/>
              <a:gd name="connsiteY11" fmla="*/ 2492605 h 4273062"/>
              <a:gd name="connsiteX12" fmla="*/ 4825526 w 5181600"/>
              <a:gd name="connsiteY12" fmla="*/ 3916988 h 4273062"/>
              <a:gd name="connsiteX13" fmla="*/ 4469452 w 5181600"/>
              <a:gd name="connsiteY13" fmla="*/ 4273062 h 4273062"/>
              <a:gd name="connsiteX0" fmla="*/ 712149 w 5181600"/>
              <a:gd name="connsiteY0" fmla="*/ 4273062 h 4273062"/>
              <a:gd name="connsiteX1" fmla="*/ 356075 w 5181600"/>
              <a:gd name="connsiteY1" fmla="*/ 3916988 h 4273062"/>
              <a:gd name="connsiteX2" fmla="*/ 356074 w 5181600"/>
              <a:gd name="connsiteY2" fmla="*/ 2492605 h 4273062"/>
              <a:gd name="connsiteX3" fmla="*/ 0 w 5181600"/>
              <a:gd name="connsiteY3" fmla="*/ 2136531 h 4273062"/>
              <a:gd name="connsiteX4" fmla="*/ 356074 w 5181600"/>
              <a:gd name="connsiteY4" fmla="*/ 1780457 h 4273062"/>
              <a:gd name="connsiteX5" fmla="*/ 356074 w 5181600"/>
              <a:gd name="connsiteY5" fmla="*/ 356074 h 4273062"/>
              <a:gd name="connsiteX6" fmla="*/ 712148 w 5181600"/>
              <a:gd name="connsiteY6" fmla="*/ 0 h 4273062"/>
              <a:gd name="connsiteX7" fmla="*/ 4469451 w 5181600"/>
              <a:gd name="connsiteY7" fmla="*/ 0 h 4273062"/>
              <a:gd name="connsiteX8" fmla="*/ 4825525 w 5181600"/>
              <a:gd name="connsiteY8" fmla="*/ 356074 h 4273062"/>
              <a:gd name="connsiteX9" fmla="*/ 4825526 w 5181600"/>
              <a:gd name="connsiteY9" fmla="*/ 1780457 h 4273062"/>
              <a:gd name="connsiteX10" fmla="*/ 5181600 w 5181600"/>
              <a:gd name="connsiteY10" fmla="*/ 2136531 h 4273062"/>
              <a:gd name="connsiteX11" fmla="*/ 4825526 w 5181600"/>
              <a:gd name="connsiteY11" fmla="*/ 2492605 h 4273062"/>
              <a:gd name="connsiteX12" fmla="*/ 4825526 w 5181600"/>
              <a:gd name="connsiteY12" fmla="*/ 3916988 h 4273062"/>
              <a:gd name="connsiteX13" fmla="*/ 4469452 w 5181600"/>
              <a:gd name="connsiteY13" fmla="*/ 4273062 h 4273062"/>
              <a:gd name="connsiteX14" fmla="*/ 712149 w 5181600"/>
              <a:gd name="connsiteY14" fmla="*/ 4273062 h 4273062"/>
              <a:gd name="connsiteX0" fmla="*/ 712149 w 5181600"/>
              <a:gd name="connsiteY0" fmla="*/ 4273062 h 4273062"/>
              <a:gd name="connsiteX1" fmla="*/ 356075 w 5181600"/>
              <a:gd name="connsiteY1" fmla="*/ 3916988 h 4273062"/>
              <a:gd name="connsiteX2" fmla="*/ 356074 w 5181600"/>
              <a:gd name="connsiteY2" fmla="*/ 2492605 h 4273062"/>
              <a:gd name="connsiteX3" fmla="*/ 0 w 5181600"/>
              <a:gd name="connsiteY3" fmla="*/ 2136531 h 4273062"/>
              <a:gd name="connsiteX4" fmla="*/ 356074 w 5181600"/>
              <a:gd name="connsiteY4" fmla="*/ 1780457 h 4273062"/>
              <a:gd name="connsiteX5" fmla="*/ 356074 w 5181600"/>
              <a:gd name="connsiteY5" fmla="*/ 356074 h 4273062"/>
              <a:gd name="connsiteX6" fmla="*/ 712148 w 5181600"/>
              <a:gd name="connsiteY6" fmla="*/ 0 h 4273062"/>
              <a:gd name="connsiteX7" fmla="*/ 4469451 w 5181600"/>
              <a:gd name="connsiteY7" fmla="*/ 0 h 4273062"/>
              <a:gd name="connsiteX8" fmla="*/ 4825525 w 5181600"/>
              <a:gd name="connsiteY8" fmla="*/ 356074 h 4273062"/>
              <a:gd name="connsiteX9" fmla="*/ 4825526 w 5181600"/>
              <a:gd name="connsiteY9" fmla="*/ 1780457 h 4273062"/>
              <a:gd name="connsiteX10" fmla="*/ 4825526 w 5181600"/>
              <a:gd name="connsiteY10" fmla="*/ 2492605 h 4273062"/>
              <a:gd name="connsiteX11" fmla="*/ 4825526 w 5181600"/>
              <a:gd name="connsiteY11" fmla="*/ 3916988 h 4273062"/>
              <a:gd name="connsiteX12" fmla="*/ 4469452 w 5181600"/>
              <a:gd name="connsiteY12" fmla="*/ 4273062 h 4273062"/>
              <a:gd name="connsiteX0" fmla="*/ 712149 w 5181600"/>
              <a:gd name="connsiteY0" fmla="*/ 4275994 h 4275994"/>
              <a:gd name="connsiteX1" fmla="*/ 356075 w 5181600"/>
              <a:gd name="connsiteY1" fmla="*/ 3919920 h 4275994"/>
              <a:gd name="connsiteX2" fmla="*/ 356074 w 5181600"/>
              <a:gd name="connsiteY2" fmla="*/ 2495537 h 4275994"/>
              <a:gd name="connsiteX3" fmla="*/ 0 w 5181600"/>
              <a:gd name="connsiteY3" fmla="*/ 2139463 h 4275994"/>
              <a:gd name="connsiteX4" fmla="*/ 356074 w 5181600"/>
              <a:gd name="connsiteY4" fmla="*/ 1783389 h 4275994"/>
              <a:gd name="connsiteX5" fmla="*/ 356074 w 5181600"/>
              <a:gd name="connsiteY5" fmla="*/ 359006 h 4275994"/>
              <a:gd name="connsiteX6" fmla="*/ 712148 w 5181600"/>
              <a:gd name="connsiteY6" fmla="*/ 2932 h 4275994"/>
              <a:gd name="connsiteX7" fmla="*/ 4469451 w 5181600"/>
              <a:gd name="connsiteY7" fmla="*/ 2932 h 4275994"/>
              <a:gd name="connsiteX8" fmla="*/ 4825525 w 5181600"/>
              <a:gd name="connsiteY8" fmla="*/ 359006 h 4275994"/>
              <a:gd name="connsiteX9" fmla="*/ 4825526 w 5181600"/>
              <a:gd name="connsiteY9" fmla="*/ 1783389 h 4275994"/>
              <a:gd name="connsiteX10" fmla="*/ 5181600 w 5181600"/>
              <a:gd name="connsiteY10" fmla="*/ 2139463 h 4275994"/>
              <a:gd name="connsiteX11" fmla="*/ 4825526 w 5181600"/>
              <a:gd name="connsiteY11" fmla="*/ 2495537 h 4275994"/>
              <a:gd name="connsiteX12" fmla="*/ 4825526 w 5181600"/>
              <a:gd name="connsiteY12" fmla="*/ 3919920 h 4275994"/>
              <a:gd name="connsiteX13" fmla="*/ 4469452 w 5181600"/>
              <a:gd name="connsiteY13" fmla="*/ 4275994 h 4275994"/>
              <a:gd name="connsiteX14" fmla="*/ 712149 w 5181600"/>
              <a:gd name="connsiteY14" fmla="*/ 4275994 h 4275994"/>
              <a:gd name="connsiteX0" fmla="*/ 712149 w 5181600"/>
              <a:gd name="connsiteY0" fmla="*/ 4275994 h 4275994"/>
              <a:gd name="connsiteX1" fmla="*/ 356075 w 5181600"/>
              <a:gd name="connsiteY1" fmla="*/ 3919920 h 4275994"/>
              <a:gd name="connsiteX2" fmla="*/ 356074 w 5181600"/>
              <a:gd name="connsiteY2" fmla="*/ 2495537 h 4275994"/>
              <a:gd name="connsiteX3" fmla="*/ 0 w 5181600"/>
              <a:gd name="connsiteY3" fmla="*/ 2139463 h 4275994"/>
              <a:gd name="connsiteX4" fmla="*/ 356074 w 5181600"/>
              <a:gd name="connsiteY4" fmla="*/ 1783389 h 4275994"/>
              <a:gd name="connsiteX5" fmla="*/ 356074 w 5181600"/>
              <a:gd name="connsiteY5" fmla="*/ 359006 h 4275994"/>
              <a:gd name="connsiteX6" fmla="*/ 712148 w 5181600"/>
              <a:gd name="connsiteY6" fmla="*/ 2932 h 4275994"/>
              <a:gd name="connsiteX7" fmla="*/ 4469451 w 5181600"/>
              <a:gd name="connsiteY7" fmla="*/ 2932 h 4275994"/>
              <a:gd name="connsiteX8" fmla="*/ 4825525 w 5181600"/>
              <a:gd name="connsiteY8" fmla="*/ 359006 h 4275994"/>
              <a:gd name="connsiteX9" fmla="*/ 4825526 w 5181600"/>
              <a:gd name="connsiteY9" fmla="*/ 2495537 h 4275994"/>
              <a:gd name="connsiteX10" fmla="*/ 4825526 w 5181600"/>
              <a:gd name="connsiteY10" fmla="*/ 3919920 h 4275994"/>
              <a:gd name="connsiteX11" fmla="*/ 4469452 w 5181600"/>
              <a:gd name="connsiteY11" fmla="*/ 4275994 h 4275994"/>
              <a:gd name="connsiteX0" fmla="*/ 712149 w 5181600"/>
              <a:gd name="connsiteY0" fmla="*/ 4340357 h 4340357"/>
              <a:gd name="connsiteX1" fmla="*/ 356075 w 5181600"/>
              <a:gd name="connsiteY1" fmla="*/ 3984283 h 4340357"/>
              <a:gd name="connsiteX2" fmla="*/ 356074 w 5181600"/>
              <a:gd name="connsiteY2" fmla="*/ 2559900 h 4340357"/>
              <a:gd name="connsiteX3" fmla="*/ 0 w 5181600"/>
              <a:gd name="connsiteY3" fmla="*/ 2203826 h 4340357"/>
              <a:gd name="connsiteX4" fmla="*/ 356074 w 5181600"/>
              <a:gd name="connsiteY4" fmla="*/ 1847752 h 4340357"/>
              <a:gd name="connsiteX5" fmla="*/ 356074 w 5181600"/>
              <a:gd name="connsiteY5" fmla="*/ 423369 h 4340357"/>
              <a:gd name="connsiteX6" fmla="*/ 712148 w 5181600"/>
              <a:gd name="connsiteY6" fmla="*/ 67295 h 4340357"/>
              <a:gd name="connsiteX7" fmla="*/ 4469451 w 5181600"/>
              <a:gd name="connsiteY7" fmla="*/ 67295 h 4340357"/>
              <a:gd name="connsiteX8" fmla="*/ 4825525 w 5181600"/>
              <a:gd name="connsiteY8" fmla="*/ 423369 h 4340357"/>
              <a:gd name="connsiteX9" fmla="*/ 4825526 w 5181600"/>
              <a:gd name="connsiteY9" fmla="*/ 1847752 h 4340357"/>
              <a:gd name="connsiteX10" fmla="*/ 5181600 w 5181600"/>
              <a:gd name="connsiteY10" fmla="*/ 2203826 h 4340357"/>
              <a:gd name="connsiteX11" fmla="*/ 4825526 w 5181600"/>
              <a:gd name="connsiteY11" fmla="*/ 2559900 h 4340357"/>
              <a:gd name="connsiteX12" fmla="*/ 4825526 w 5181600"/>
              <a:gd name="connsiteY12" fmla="*/ 3984283 h 4340357"/>
              <a:gd name="connsiteX13" fmla="*/ 4469452 w 5181600"/>
              <a:gd name="connsiteY13" fmla="*/ 4340357 h 4340357"/>
              <a:gd name="connsiteX14" fmla="*/ 712149 w 5181600"/>
              <a:gd name="connsiteY14" fmla="*/ 4340357 h 4340357"/>
              <a:gd name="connsiteX0" fmla="*/ 712149 w 5181600"/>
              <a:gd name="connsiteY0" fmla="*/ 4340357 h 4340357"/>
              <a:gd name="connsiteX1" fmla="*/ 356075 w 5181600"/>
              <a:gd name="connsiteY1" fmla="*/ 3984283 h 4340357"/>
              <a:gd name="connsiteX2" fmla="*/ 356074 w 5181600"/>
              <a:gd name="connsiteY2" fmla="*/ 2559900 h 4340357"/>
              <a:gd name="connsiteX3" fmla="*/ 0 w 5181600"/>
              <a:gd name="connsiteY3" fmla="*/ 2203826 h 4340357"/>
              <a:gd name="connsiteX4" fmla="*/ 356074 w 5181600"/>
              <a:gd name="connsiteY4" fmla="*/ 1847752 h 4340357"/>
              <a:gd name="connsiteX5" fmla="*/ 356074 w 5181600"/>
              <a:gd name="connsiteY5" fmla="*/ 423369 h 4340357"/>
              <a:gd name="connsiteX6" fmla="*/ 712148 w 5181600"/>
              <a:gd name="connsiteY6" fmla="*/ 67295 h 4340357"/>
              <a:gd name="connsiteX7" fmla="*/ 4469451 w 5181600"/>
              <a:gd name="connsiteY7" fmla="*/ 67295 h 4340357"/>
              <a:gd name="connsiteX8" fmla="*/ 4825525 w 5181600"/>
              <a:gd name="connsiteY8" fmla="*/ 423369 h 4340357"/>
              <a:gd name="connsiteX9" fmla="*/ 4825526 w 5181600"/>
              <a:gd name="connsiteY9" fmla="*/ 3984283 h 4340357"/>
              <a:gd name="connsiteX10" fmla="*/ 4469452 w 5181600"/>
              <a:gd name="connsiteY10" fmla="*/ 4340357 h 4340357"/>
              <a:gd name="connsiteX0" fmla="*/ 712149 w 4870035"/>
              <a:gd name="connsiteY0" fmla="*/ 4340357 h 4340357"/>
              <a:gd name="connsiteX1" fmla="*/ 356075 w 4870035"/>
              <a:gd name="connsiteY1" fmla="*/ 3984283 h 4340357"/>
              <a:gd name="connsiteX2" fmla="*/ 356074 w 4870035"/>
              <a:gd name="connsiteY2" fmla="*/ 2559900 h 4340357"/>
              <a:gd name="connsiteX3" fmla="*/ 0 w 4870035"/>
              <a:gd name="connsiteY3" fmla="*/ 2203826 h 4340357"/>
              <a:gd name="connsiteX4" fmla="*/ 356074 w 4870035"/>
              <a:gd name="connsiteY4" fmla="*/ 1847752 h 4340357"/>
              <a:gd name="connsiteX5" fmla="*/ 356074 w 4870035"/>
              <a:gd name="connsiteY5" fmla="*/ 423369 h 4340357"/>
              <a:gd name="connsiteX6" fmla="*/ 712148 w 4870035"/>
              <a:gd name="connsiteY6" fmla="*/ 67295 h 4340357"/>
              <a:gd name="connsiteX7" fmla="*/ 4469451 w 4870035"/>
              <a:gd name="connsiteY7" fmla="*/ 67295 h 4340357"/>
              <a:gd name="connsiteX8" fmla="*/ 4825525 w 4870035"/>
              <a:gd name="connsiteY8" fmla="*/ 423369 h 4340357"/>
              <a:gd name="connsiteX9" fmla="*/ 4825526 w 4870035"/>
              <a:gd name="connsiteY9" fmla="*/ 1847752 h 4340357"/>
              <a:gd name="connsiteX10" fmla="*/ 4825526 w 4870035"/>
              <a:gd name="connsiteY10" fmla="*/ 2559900 h 4340357"/>
              <a:gd name="connsiteX11" fmla="*/ 4825526 w 4870035"/>
              <a:gd name="connsiteY11" fmla="*/ 3984283 h 4340357"/>
              <a:gd name="connsiteX12" fmla="*/ 4469452 w 4870035"/>
              <a:gd name="connsiteY12" fmla="*/ 4340357 h 4340357"/>
              <a:gd name="connsiteX13" fmla="*/ 712149 w 4870035"/>
              <a:gd name="connsiteY13" fmla="*/ 4340357 h 4340357"/>
              <a:gd name="connsiteX0" fmla="*/ 712149 w 4870035"/>
              <a:gd name="connsiteY0" fmla="*/ 4340357 h 4340357"/>
              <a:gd name="connsiteX1" fmla="*/ 356075 w 4870035"/>
              <a:gd name="connsiteY1" fmla="*/ 3984283 h 4340357"/>
              <a:gd name="connsiteX2" fmla="*/ 356074 w 4870035"/>
              <a:gd name="connsiteY2" fmla="*/ 2559900 h 4340357"/>
              <a:gd name="connsiteX3" fmla="*/ 0 w 4870035"/>
              <a:gd name="connsiteY3" fmla="*/ 2203826 h 4340357"/>
              <a:gd name="connsiteX4" fmla="*/ 356074 w 4870035"/>
              <a:gd name="connsiteY4" fmla="*/ 1847752 h 4340357"/>
              <a:gd name="connsiteX5" fmla="*/ 356074 w 4870035"/>
              <a:gd name="connsiteY5" fmla="*/ 423369 h 4340357"/>
              <a:gd name="connsiteX6" fmla="*/ 712148 w 4870035"/>
              <a:gd name="connsiteY6" fmla="*/ 67295 h 4340357"/>
              <a:gd name="connsiteX7" fmla="*/ 4469451 w 4870035"/>
              <a:gd name="connsiteY7" fmla="*/ 67295 h 4340357"/>
              <a:gd name="connsiteX8" fmla="*/ 4825525 w 4870035"/>
              <a:gd name="connsiteY8" fmla="*/ 423369 h 4340357"/>
              <a:gd name="connsiteX9" fmla="*/ 4825526 w 4870035"/>
              <a:gd name="connsiteY9" fmla="*/ 3984283 h 4340357"/>
              <a:gd name="connsiteX10" fmla="*/ 4469452 w 4870035"/>
              <a:gd name="connsiteY10" fmla="*/ 4340357 h 4340357"/>
              <a:gd name="connsiteX0" fmla="*/ 712149 w 4870035"/>
              <a:gd name="connsiteY0" fmla="*/ 4340357 h 4340357"/>
              <a:gd name="connsiteX1" fmla="*/ 356075 w 4870035"/>
              <a:gd name="connsiteY1" fmla="*/ 3984283 h 4340357"/>
              <a:gd name="connsiteX2" fmla="*/ 356074 w 4870035"/>
              <a:gd name="connsiteY2" fmla="*/ 2559900 h 4340357"/>
              <a:gd name="connsiteX3" fmla="*/ 0 w 4870035"/>
              <a:gd name="connsiteY3" fmla="*/ 2203826 h 4340357"/>
              <a:gd name="connsiteX4" fmla="*/ 356074 w 4870035"/>
              <a:gd name="connsiteY4" fmla="*/ 1847752 h 4340357"/>
              <a:gd name="connsiteX5" fmla="*/ 356074 w 4870035"/>
              <a:gd name="connsiteY5" fmla="*/ 423369 h 4340357"/>
              <a:gd name="connsiteX6" fmla="*/ 712148 w 4870035"/>
              <a:gd name="connsiteY6" fmla="*/ 67295 h 4340357"/>
              <a:gd name="connsiteX7" fmla="*/ 4469451 w 4870035"/>
              <a:gd name="connsiteY7" fmla="*/ 67295 h 4340357"/>
              <a:gd name="connsiteX8" fmla="*/ 4825525 w 4870035"/>
              <a:gd name="connsiteY8" fmla="*/ 423369 h 4340357"/>
              <a:gd name="connsiteX9" fmla="*/ 4825526 w 4870035"/>
              <a:gd name="connsiteY9" fmla="*/ 2559900 h 4340357"/>
              <a:gd name="connsiteX10" fmla="*/ 4825526 w 4870035"/>
              <a:gd name="connsiteY10" fmla="*/ 3984283 h 4340357"/>
              <a:gd name="connsiteX11" fmla="*/ 4469452 w 4870035"/>
              <a:gd name="connsiteY11" fmla="*/ 4340357 h 4340357"/>
              <a:gd name="connsiteX12" fmla="*/ 712149 w 4870035"/>
              <a:gd name="connsiteY12" fmla="*/ 4340357 h 4340357"/>
              <a:gd name="connsiteX0" fmla="*/ 712149 w 4870035"/>
              <a:gd name="connsiteY0" fmla="*/ 4340357 h 4340357"/>
              <a:gd name="connsiteX1" fmla="*/ 356075 w 4870035"/>
              <a:gd name="connsiteY1" fmla="*/ 3984283 h 4340357"/>
              <a:gd name="connsiteX2" fmla="*/ 356074 w 4870035"/>
              <a:gd name="connsiteY2" fmla="*/ 2559900 h 4340357"/>
              <a:gd name="connsiteX3" fmla="*/ 0 w 4870035"/>
              <a:gd name="connsiteY3" fmla="*/ 2203826 h 4340357"/>
              <a:gd name="connsiteX4" fmla="*/ 356074 w 4870035"/>
              <a:gd name="connsiteY4" fmla="*/ 1847752 h 4340357"/>
              <a:gd name="connsiteX5" fmla="*/ 356074 w 4870035"/>
              <a:gd name="connsiteY5" fmla="*/ 423369 h 4340357"/>
              <a:gd name="connsiteX6" fmla="*/ 712148 w 4870035"/>
              <a:gd name="connsiteY6" fmla="*/ 67295 h 4340357"/>
              <a:gd name="connsiteX7" fmla="*/ 4469451 w 4870035"/>
              <a:gd name="connsiteY7" fmla="*/ 67295 h 4340357"/>
              <a:gd name="connsiteX8" fmla="*/ 4825525 w 4870035"/>
              <a:gd name="connsiteY8" fmla="*/ 423369 h 4340357"/>
              <a:gd name="connsiteX9" fmla="*/ 4825526 w 4870035"/>
              <a:gd name="connsiteY9" fmla="*/ 3984283 h 4340357"/>
              <a:gd name="connsiteX10" fmla="*/ 4469452 w 4870035"/>
              <a:gd name="connsiteY10" fmla="*/ 4340357 h 4340357"/>
              <a:gd name="connsiteX0" fmla="*/ 712149 w 4870035"/>
              <a:gd name="connsiteY0" fmla="*/ 4340357 h 4340357"/>
              <a:gd name="connsiteX1" fmla="*/ 356075 w 4870035"/>
              <a:gd name="connsiteY1" fmla="*/ 3984283 h 4340357"/>
              <a:gd name="connsiteX2" fmla="*/ 356074 w 4870035"/>
              <a:gd name="connsiteY2" fmla="*/ 2559900 h 4340357"/>
              <a:gd name="connsiteX3" fmla="*/ 0 w 4870035"/>
              <a:gd name="connsiteY3" fmla="*/ 2203826 h 4340357"/>
              <a:gd name="connsiteX4" fmla="*/ 356074 w 4870035"/>
              <a:gd name="connsiteY4" fmla="*/ 1847752 h 4340357"/>
              <a:gd name="connsiteX5" fmla="*/ 356074 w 4870035"/>
              <a:gd name="connsiteY5" fmla="*/ 423369 h 4340357"/>
              <a:gd name="connsiteX6" fmla="*/ 712148 w 4870035"/>
              <a:gd name="connsiteY6" fmla="*/ 67295 h 4340357"/>
              <a:gd name="connsiteX7" fmla="*/ 4469451 w 4870035"/>
              <a:gd name="connsiteY7" fmla="*/ 67295 h 4340357"/>
              <a:gd name="connsiteX8" fmla="*/ 4825525 w 4870035"/>
              <a:gd name="connsiteY8" fmla="*/ 423369 h 4340357"/>
              <a:gd name="connsiteX9" fmla="*/ 4825526 w 4870035"/>
              <a:gd name="connsiteY9" fmla="*/ 3984283 h 4340357"/>
              <a:gd name="connsiteX10" fmla="*/ 4469452 w 4870035"/>
              <a:gd name="connsiteY10" fmla="*/ 4340357 h 4340357"/>
              <a:gd name="connsiteX11" fmla="*/ 712149 w 4870035"/>
              <a:gd name="connsiteY11" fmla="*/ 4340357 h 4340357"/>
              <a:gd name="connsiteX0" fmla="*/ 712149 w 4870035"/>
              <a:gd name="connsiteY0" fmla="*/ 4340357 h 4340357"/>
              <a:gd name="connsiteX1" fmla="*/ 356075 w 4870035"/>
              <a:gd name="connsiteY1" fmla="*/ 3984283 h 4340357"/>
              <a:gd name="connsiteX2" fmla="*/ 356074 w 4870035"/>
              <a:gd name="connsiteY2" fmla="*/ 2559900 h 4340357"/>
              <a:gd name="connsiteX3" fmla="*/ 0 w 4870035"/>
              <a:gd name="connsiteY3" fmla="*/ 2203826 h 4340357"/>
              <a:gd name="connsiteX4" fmla="*/ 356074 w 4870035"/>
              <a:gd name="connsiteY4" fmla="*/ 1847752 h 4340357"/>
              <a:gd name="connsiteX5" fmla="*/ 356074 w 4870035"/>
              <a:gd name="connsiteY5" fmla="*/ 423369 h 4340357"/>
              <a:gd name="connsiteX6" fmla="*/ 712148 w 4870035"/>
              <a:gd name="connsiteY6" fmla="*/ 67295 h 4340357"/>
              <a:gd name="connsiteX7" fmla="*/ 4469451 w 4870035"/>
              <a:gd name="connsiteY7" fmla="*/ 67295 h 4340357"/>
              <a:gd name="connsiteX8" fmla="*/ 4825525 w 4870035"/>
              <a:gd name="connsiteY8" fmla="*/ 423369 h 4340357"/>
              <a:gd name="connsiteX9" fmla="*/ 4825526 w 4870035"/>
              <a:gd name="connsiteY9" fmla="*/ 3984283 h 4340357"/>
              <a:gd name="connsiteX10" fmla="*/ 4469452 w 4870035"/>
              <a:gd name="connsiteY10" fmla="*/ 4340357 h 4340357"/>
              <a:gd name="connsiteX0" fmla="*/ 712149 w 4870035"/>
              <a:gd name="connsiteY0" fmla="*/ 4362091 h 4362091"/>
              <a:gd name="connsiteX1" fmla="*/ 356075 w 4870035"/>
              <a:gd name="connsiteY1" fmla="*/ 4006017 h 4362091"/>
              <a:gd name="connsiteX2" fmla="*/ 356074 w 4870035"/>
              <a:gd name="connsiteY2" fmla="*/ 2581634 h 4362091"/>
              <a:gd name="connsiteX3" fmla="*/ 0 w 4870035"/>
              <a:gd name="connsiteY3" fmla="*/ 2225560 h 4362091"/>
              <a:gd name="connsiteX4" fmla="*/ 356074 w 4870035"/>
              <a:gd name="connsiteY4" fmla="*/ 1869486 h 4362091"/>
              <a:gd name="connsiteX5" fmla="*/ 356074 w 4870035"/>
              <a:gd name="connsiteY5" fmla="*/ 445103 h 4362091"/>
              <a:gd name="connsiteX6" fmla="*/ 712148 w 4870035"/>
              <a:gd name="connsiteY6" fmla="*/ 89029 h 4362091"/>
              <a:gd name="connsiteX7" fmla="*/ 4469451 w 4870035"/>
              <a:gd name="connsiteY7" fmla="*/ 89029 h 4362091"/>
              <a:gd name="connsiteX8" fmla="*/ 4825525 w 4870035"/>
              <a:gd name="connsiteY8" fmla="*/ 445103 h 4362091"/>
              <a:gd name="connsiteX9" fmla="*/ 4825526 w 4870035"/>
              <a:gd name="connsiteY9" fmla="*/ 4006017 h 4362091"/>
              <a:gd name="connsiteX10" fmla="*/ 4469452 w 4870035"/>
              <a:gd name="connsiteY10" fmla="*/ 4362091 h 4362091"/>
              <a:gd name="connsiteX11" fmla="*/ 712149 w 4870035"/>
              <a:gd name="connsiteY11" fmla="*/ 4362091 h 4362091"/>
              <a:gd name="connsiteX0" fmla="*/ 712149 w 4870035"/>
              <a:gd name="connsiteY0" fmla="*/ 4362091 h 4362091"/>
              <a:gd name="connsiteX1" fmla="*/ 356075 w 4870035"/>
              <a:gd name="connsiteY1" fmla="*/ 4006017 h 4362091"/>
              <a:gd name="connsiteX2" fmla="*/ 356074 w 4870035"/>
              <a:gd name="connsiteY2" fmla="*/ 2581634 h 4362091"/>
              <a:gd name="connsiteX3" fmla="*/ 0 w 4870035"/>
              <a:gd name="connsiteY3" fmla="*/ 2225560 h 4362091"/>
              <a:gd name="connsiteX4" fmla="*/ 356074 w 4870035"/>
              <a:gd name="connsiteY4" fmla="*/ 1869486 h 4362091"/>
              <a:gd name="connsiteX5" fmla="*/ 356074 w 4870035"/>
              <a:gd name="connsiteY5" fmla="*/ 445103 h 4362091"/>
              <a:gd name="connsiteX6" fmla="*/ 712148 w 4870035"/>
              <a:gd name="connsiteY6" fmla="*/ 89029 h 4362091"/>
              <a:gd name="connsiteX7" fmla="*/ 4469451 w 4870035"/>
              <a:gd name="connsiteY7" fmla="*/ 89029 h 4362091"/>
              <a:gd name="connsiteX8" fmla="*/ 4825525 w 4870035"/>
              <a:gd name="connsiteY8" fmla="*/ 445103 h 4362091"/>
              <a:gd name="connsiteX9" fmla="*/ 4469452 w 4870035"/>
              <a:gd name="connsiteY9" fmla="*/ 4362091 h 4362091"/>
              <a:gd name="connsiteX0" fmla="*/ 712149 w 4870035"/>
              <a:gd name="connsiteY0" fmla="*/ 4362091 h 4362091"/>
              <a:gd name="connsiteX1" fmla="*/ 356075 w 4870035"/>
              <a:gd name="connsiteY1" fmla="*/ 4006017 h 4362091"/>
              <a:gd name="connsiteX2" fmla="*/ 356074 w 4870035"/>
              <a:gd name="connsiteY2" fmla="*/ 2581634 h 4362091"/>
              <a:gd name="connsiteX3" fmla="*/ 0 w 4870035"/>
              <a:gd name="connsiteY3" fmla="*/ 2225560 h 4362091"/>
              <a:gd name="connsiteX4" fmla="*/ 356074 w 4870035"/>
              <a:gd name="connsiteY4" fmla="*/ 1869486 h 4362091"/>
              <a:gd name="connsiteX5" fmla="*/ 356074 w 4870035"/>
              <a:gd name="connsiteY5" fmla="*/ 445103 h 4362091"/>
              <a:gd name="connsiteX6" fmla="*/ 712148 w 4870035"/>
              <a:gd name="connsiteY6" fmla="*/ 89029 h 4362091"/>
              <a:gd name="connsiteX7" fmla="*/ 4469451 w 4870035"/>
              <a:gd name="connsiteY7" fmla="*/ 89029 h 4362091"/>
              <a:gd name="connsiteX8" fmla="*/ 4825525 w 4870035"/>
              <a:gd name="connsiteY8" fmla="*/ 445103 h 4362091"/>
              <a:gd name="connsiteX9" fmla="*/ 4825526 w 4870035"/>
              <a:gd name="connsiteY9" fmla="*/ 4006017 h 4362091"/>
              <a:gd name="connsiteX10" fmla="*/ 4469452 w 4870035"/>
              <a:gd name="connsiteY10" fmla="*/ 4362091 h 4362091"/>
              <a:gd name="connsiteX11" fmla="*/ 712149 w 4870035"/>
              <a:gd name="connsiteY11" fmla="*/ 4362091 h 4362091"/>
              <a:gd name="connsiteX0" fmla="*/ 712149 w 4870035"/>
              <a:gd name="connsiteY0" fmla="*/ 4362091 h 4362091"/>
              <a:gd name="connsiteX1" fmla="*/ 356075 w 4870035"/>
              <a:gd name="connsiteY1" fmla="*/ 4006017 h 4362091"/>
              <a:gd name="connsiteX2" fmla="*/ 356074 w 4870035"/>
              <a:gd name="connsiteY2" fmla="*/ 2581634 h 4362091"/>
              <a:gd name="connsiteX3" fmla="*/ 0 w 4870035"/>
              <a:gd name="connsiteY3" fmla="*/ 2225560 h 4362091"/>
              <a:gd name="connsiteX4" fmla="*/ 356074 w 4870035"/>
              <a:gd name="connsiteY4" fmla="*/ 1869486 h 4362091"/>
              <a:gd name="connsiteX5" fmla="*/ 356074 w 4870035"/>
              <a:gd name="connsiteY5" fmla="*/ 445103 h 4362091"/>
              <a:gd name="connsiteX6" fmla="*/ 712148 w 4870035"/>
              <a:gd name="connsiteY6" fmla="*/ 89029 h 4362091"/>
              <a:gd name="connsiteX7" fmla="*/ 4469451 w 4870035"/>
              <a:gd name="connsiteY7" fmla="*/ 89029 h 4362091"/>
              <a:gd name="connsiteX8" fmla="*/ 4825525 w 4870035"/>
              <a:gd name="connsiteY8" fmla="*/ 445103 h 4362091"/>
              <a:gd name="connsiteX0" fmla="*/ 712149 w 4870035"/>
              <a:gd name="connsiteY0" fmla="*/ 4340358 h 4340358"/>
              <a:gd name="connsiteX1" fmla="*/ 356075 w 4870035"/>
              <a:gd name="connsiteY1" fmla="*/ 3984284 h 4340358"/>
              <a:gd name="connsiteX2" fmla="*/ 356074 w 4870035"/>
              <a:gd name="connsiteY2" fmla="*/ 2559901 h 4340358"/>
              <a:gd name="connsiteX3" fmla="*/ 0 w 4870035"/>
              <a:gd name="connsiteY3" fmla="*/ 2203827 h 4340358"/>
              <a:gd name="connsiteX4" fmla="*/ 356074 w 4870035"/>
              <a:gd name="connsiteY4" fmla="*/ 1847753 h 4340358"/>
              <a:gd name="connsiteX5" fmla="*/ 356074 w 4870035"/>
              <a:gd name="connsiteY5" fmla="*/ 423370 h 4340358"/>
              <a:gd name="connsiteX6" fmla="*/ 712148 w 4870035"/>
              <a:gd name="connsiteY6" fmla="*/ 67296 h 4340358"/>
              <a:gd name="connsiteX7" fmla="*/ 4469451 w 4870035"/>
              <a:gd name="connsiteY7" fmla="*/ 67296 h 4340358"/>
              <a:gd name="connsiteX8" fmla="*/ 4825525 w 4870035"/>
              <a:gd name="connsiteY8" fmla="*/ 423370 h 4340358"/>
              <a:gd name="connsiteX9" fmla="*/ 4825526 w 4870035"/>
              <a:gd name="connsiteY9" fmla="*/ 3984284 h 4340358"/>
              <a:gd name="connsiteX10" fmla="*/ 4469452 w 4870035"/>
              <a:gd name="connsiteY10" fmla="*/ 4340358 h 4340358"/>
              <a:gd name="connsiteX11" fmla="*/ 712149 w 4870035"/>
              <a:gd name="connsiteY11" fmla="*/ 4340358 h 4340358"/>
              <a:gd name="connsiteX0" fmla="*/ 712149 w 4870035"/>
              <a:gd name="connsiteY0" fmla="*/ 4340358 h 4340358"/>
              <a:gd name="connsiteX1" fmla="*/ 356075 w 4870035"/>
              <a:gd name="connsiteY1" fmla="*/ 3984284 h 4340358"/>
              <a:gd name="connsiteX2" fmla="*/ 356074 w 4870035"/>
              <a:gd name="connsiteY2" fmla="*/ 2559901 h 4340358"/>
              <a:gd name="connsiteX3" fmla="*/ 0 w 4870035"/>
              <a:gd name="connsiteY3" fmla="*/ 2203827 h 4340358"/>
              <a:gd name="connsiteX4" fmla="*/ 356074 w 4870035"/>
              <a:gd name="connsiteY4" fmla="*/ 1847753 h 4340358"/>
              <a:gd name="connsiteX5" fmla="*/ 356074 w 4870035"/>
              <a:gd name="connsiteY5" fmla="*/ 423370 h 4340358"/>
              <a:gd name="connsiteX6" fmla="*/ 712148 w 4870035"/>
              <a:gd name="connsiteY6" fmla="*/ 67296 h 4340358"/>
              <a:gd name="connsiteX0" fmla="*/ 712149 w 4870035"/>
              <a:gd name="connsiteY0" fmla="*/ 4273062 h 4273062"/>
              <a:gd name="connsiteX1" fmla="*/ 356075 w 4870035"/>
              <a:gd name="connsiteY1" fmla="*/ 3916988 h 4273062"/>
              <a:gd name="connsiteX2" fmla="*/ 356074 w 4870035"/>
              <a:gd name="connsiteY2" fmla="*/ 2492605 h 4273062"/>
              <a:gd name="connsiteX3" fmla="*/ 0 w 4870035"/>
              <a:gd name="connsiteY3" fmla="*/ 2136531 h 4273062"/>
              <a:gd name="connsiteX4" fmla="*/ 356074 w 4870035"/>
              <a:gd name="connsiteY4" fmla="*/ 1780457 h 4273062"/>
              <a:gd name="connsiteX5" fmla="*/ 356074 w 4870035"/>
              <a:gd name="connsiteY5" fmla="*/ 356074 h 4273062"/>
              <a:gd name="connsiteX6" fmla="*/ 712148 w 4870035"/>
              <a:gd name="connsiteY6" fmla="*/ 0 h 4273062"/>
              <a:gd name="connsiteX7" fmla="*/ 4825525 w 4870035"/>
              <a:gd name="connsiteY7" fmla="*/ 356074 h 4273062"/>
              <a:gd name="connsiteX8" fmla="*/ 4825526 w 4870035"/>
              <a:gd name="connsiteY8" fmla="*/ 3916988 h 4273062"/>
              <a:gd name="connsiteX9" fmla="*/ 4469452 w 4870035"/>
              <a:gd name="connsiteY9" fmla="*/ 4273062 h 4273062"/>
              <a:gd name="connsiteX10" fmla="*/ 712149 w 4870035"/>
              <a:gd name="connsiteY10" fmla="*/ 4273062 h 4273062"/>
              <a:gd name="connsiteX0" fmla="*/ 712149 w 4870035"/>
              <a:gd name="connsiteY0" fmla="*/ 4273062 h 4273062"/>
              <a:gd name="connsiteX1" fmla="*/ 356075 w 4870035"/>
              <a:gd name="connsiteY1" fmla="*/ 3916988 h 4273062"/>
              <a:gd name="connsiteX2" fmla="*/ 356074 w 4870035"/>
              <a:gd name="connsiteY2" fmla="*/ 2492605 h 4273062"/>
              <a:gd name="connsiteX3" fmla="*/ 0 w 4870035"/>
              <a:gd name="connsiteY3" fmla="*/ 2136531 h 4273062"/>
              <a:gd name="connsiteX4" fmla="*/ 356074 w 4870035"/>
              <a:gd name="connsiteY4" fmla="*/ 1780457 h 4273062"/>
              <a:gd name="connsiteX5" fmla="*/ 356074 w 4870035"/>
              <a:gd name="connsiteY5" fmla="*/ 356074 h 4273062"/>
              <a:gd name="connsiteX6" fmla="*/ 712148 w 4870035"/>
              <a:gd name="connsiteY6" fmla="*/ 0 h 4273062"/>
              <a:gd name="connsiteX0" fmla="*/ 712149 w 4825526"/>
              <a:gd name="connsiteY0" fmla="*/ 4273062 h 4273062"/>
              <a:gd name="connsiteX1" fmla="*/ 356075 w 4825526"/>
              <a:gd name="connsiteY1" fmla="*/ 3916988 h 4273062"/>
              <a:gd name="connsiteX2" fmla="*/ 356074 w 4825526"/>
              <a:gd name="connsiteY2" fmla="*/ 2492605 h 4273062"/>
              <a:gd name="connsiteX3" fmla="*/ 0 w 4825526"/>
              <a:gd name="connsiteY3" fmla="*/ 2136531 h 4273062"/>
              <a:gd name="connsiteX4" fmla="*/ 356074 w 4825526"/>
              <a:gd name="connsiteY4" fmla="*/ 1780457 h 4273062"/>
              <a:gd name="connsiteX5" fmla="*/ 356074 w 4825526"/>
              <a:gd name="connsiteY5" fmla="*/ 356074 h 4273062"/>
              <a:gd name="connsiteX6" fmla="*/ 712148 w 4825526"/>
              <a:gd name="connsiteY6" fmla="*/ 0 h 4273062"/>
              <a:gd name="connsiteX7" fmla="*/ 4825526 w 4825526"/>
              <a:gd name="connsiteY7" fmla="*/ 3916988 h 4273062"/>
              <a:gd name="connsiteX8" fmla="*/ 4469452 w 4825526"/>
              <a:gd name="connsiteY8" fmla="*/ 4273062 h 4273062"/>
              <a:gd name="connsiteX9" fmla="*/ 712149 w 4825526"/>
              <a:gd name="connsiteY9" fmla="*/ 4273062 h 4273062"/>
              <a:gd name="connsiteX0" fmla="*/ 712149 w 4825526"/>
              <a:gd name="connsiteY0" fmla="*/ 4273062 h 4273062"/>
              <a:gd name="connsiteX1" fmla="*/ 356075 w 4825526"/>
              <a:gd name="connsiteY1" fmla="*/ 3916988 h 4273062"/>
              <a:gd name="connsiteX2" fmla="*/ 356074 w 4825526"/>
              <a:gd name="connsiteY2" fmla="*/ 2492605 h 4273062"/>
              <a:gd name="connsiteX3" fmla="*/ 0 w 4825526"/>
              <a:gd name="connsiteY3" fmla="*/ 2136531 h 4273062"/>
              <a:gd name="connsiteX4" fmla="*/ 356074 w 4825526"/>
              <a:gd name="connsiteY4" fmla="*/ 1780457 h 4273062"/>
              <a:gd name="connsiteX5" fmla="*/ 356074 w 4825526"/>
              <a:gd name="connsiteY5" fmla="*/ 356074 h 4273062"/>
              <a:gd name="connsiteX6" fmla="*/ 712148 w 4825526"/>
              <a:gd name="connsiteY6" fmla="*/ 0 h 4273062"/>
              <a:gd name="connsiteX0" fmla="*/ 712149 w 4469452"/>
              <a:gd name="connsiteY0" fmla="*/ 4273062 h 4273062"/>
              <a:gd name="connsiteX1" fmla="*/ 356075 w 4469452"/>
              <a:gd name="connsiteY1" fmla="*/ 3916988 h 4273062"/>
              <a:gd name="connsiteX2" fmla="*/ 356074 w 4469452"/>
              <a:gd name="connsiteY2" fmla="*/ 2492605 h 4273062"/>
              <a:gd name="connsiteX3" fmla="*/ 0 w 4469452"/>
              <a:gd name="connsiteY3" fmla="*/ 2136531 h 4273062"/>
              <a:gd name="connsiteX4" fmla="*/ 356074 w 4469452"/>
              <a:gd name="connsiteY4" fmla="*/ 1780457 h 4273062"/>
              <a:gd name="connsiteX5" fmla="*/ 356074 w 4469452"/>
              <a:gd name="connsiteY5" fmla="*/ 356074 h 4273062"/>
              <a:gd name="connsiteX6" fmla="*/ 712148 w 4469452"/>
              <a:gd name="connsiteY6" fmla="*/ 0 h 4273062"/>
              <a:gd name="connsiteX7" fmla="*/ 4469452 w 4469452"/>
              <a:gd name="connsiteY7" fmla="*/ 4273062 h 4273062"/>
              <a:gd name="connsiteX8" fmla="*/ 712149 w 4469452"/>
              <a:gd name="connsiteY8" fmla="*/ 4273062 h 4273062"/>
              <a:gd name="connsiteX0" fmla="*/ 712149 w 4469452"/>
              <a:gd name="connsiteY0" fmla="*/ 4273062 h 4273062"/>
              <a:gd name="connsiteX1" fmla="*/ 356075 w 4469452"/>
              <a:gd name="connsiteY1" fmla="*/ 3916988 h 4273062"/>
              <a:gd name="connsiteX2" fmla="*/ 356074 w 4469452"/>
              <a:gd name="connsiteY2" fmla="*/ 2492605 h 4273062"/>
              <a:gd name="connsiteX3" fmla="*/ 0 w 4469452"/>
              <a:gd name="connsiteY3" fmla="*/ 2136531 h 4273062"/>
              <a:gd name="connsiteX4" fmla="*/ 356074 w 4469452"/>
              <a:gd name="connsiteY4" fmla="*/ 1780457 h 4273062"/>
              <a:gd name="connsiteX5" fmla="*/ 356074 w 4469452"/>
              <a:gd name="connsiteY5" fmla="*/ 356074 h 4273062"/>
              <a:gd name="connsiteX6" fmla="*/ 712148 w 4469452"/>
              <a:gd name="connsiteY6" fmla="*/ 0 h 4273062"/>
              <a:gd name="connsiteX0" fmla="*/ 712149 w 712149"/>
              <a:gd name="connsiteY0" fmla="*/ 4273062 h 4273062"/>
              <a:gd name="connsiteX1" fmla="*/ 356075 w 712149"/>
              <a:gd name="connsiteY1" fmla="*/ 3916988 h 4273062"/>
              <a:gd name="connsiteX2" fmla="*/ 356074 w 712149"/>
              <a:gd name="connsiteY2" fmla="*/ 2492605 h 4273062"/>
              <a:gd name="connsiteX3" fmla="*/ 0 w 712149"/>
              <a:gd name="connsiteY3" fmla="*/ 2136531 h 4273062"/>
              <a:gd name="connsiteX4" fmla="*/ 356074 w 712149"/>
              <a:gd name="connsiteY4" fmla="*/ 1780457 h 4273062"/>
              <a:gd name="connsiteX5" fmla="*/ 356074 w 712149"/>
              <a:gd name="connsiteY5" fmla="*/ 356074 h 4273062"/>
              <a:gd name="connsiteX6" fmla="*/ 712148 w 712149"/>
              <a:gd name="connsiteY6" fmla="*/ 0 h 4273062"/>
              <a:gd name="connsiteX7" fmla="*/ 712149 w 712149"/>
              <a:gd name="connsiteY7" fmla="*/ 4273062 h 4273062"/>
              <a:gd name="connsiteX0" fmla="*/ 712149 w 712149"/>
              <a:gd name="connsiteY0" fmla="*/ 4273062 h 4273062"/>
              <a:gd name="connsiteX1" fmla="*/ 356075 w 712149"/>
              <a:gd name="connsiteY1" fmla="*/ 3916988 h 4273062"/>
              <a:gd name="connsiteX2" fmla="*/ 356074 w 712149"/>
              <a:gd name="connsiteY2" fmla="*/ 2492605 h 4273062"/>
              <a:gd name="connsiteX3" fmla="*/ 0 w 712149"/>
              <a:gd name="connsiteY3" fmla="*/ 2136531 h 4273062"/>
              <a:gd name="connsiteX4" fmla="*/ 356074 w 712149"/>
              <a:gd name="connsiteY4" fmla="*/ 1780457 h 4273062"/>
              <a:gd name="connsiteX5" fmla="*/ 356074 w 712149"/>
              <a:gd name="connsiteY5" fmla="*/ 356074 h 4273062"/>
              <a:gd name="connsiteX6" fmla="*/ 712148 w 712149"/>
              <a:gd name="connsiteY6" fmla="*/ 0 h 4273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2149" h="4273062" stroke="0" extrusionOk="0">
                <a:moveTo>
                  <a:pt x="712149" y="4273062"/>
                </a:moveTo>
                <a:cubicBezTo>
                  <a:pt x="515495" y="4273062"/>
                  <a:pt x="356075" y="4113642"/>
                  <a:pt x="356075" y="3916988"/>
                </a:cubicBezTo>
                <a:cubicBezTo>
                  <a:pt x="356075" y="3442194"/>
                  <a:pt x="356074" y="2967399"/>
                  <a:pt x="356074" y="2492605"/>
                </a:cubicBezTo>
                <a:cubicBezTo>
                  <a:pt x="356074" y="2295951"/>
                  <a:pt x="196654" y="2136531"/>
                  <a:pt x="0" y="2136531"/>
                </a:cubicBezTo>
                <a:cubicBezTo>
                  <a:pt x="196654" y="2136531"/>
                  <a:pt x="356074" y="1977111"/>
                  <a:pt x="356074" y="1780457"/>
                </a:cubicBezTo>
                <a:lnTo>
                  <a:pt x="356074" y="356074"/>
                </a:lnTo>
                <a:cubicBezTo>
                  <a:pt x="356074" y="159420"/>
                  <a:pt x="515494" y="0"/>
                  <a:pt x="712148" y="0"/>
                </a:cubicBezTo>
                <a:cubicBezTo>
                  <a:pt x="712148" y="1424354"/>
                  <a:pt x="712149" y="2848708"/>
                  <a:pt x="712149" y="4273062"/>
                </a:cubicBezTo>
                <a:close/>
              </a:path>
              <a:path w="712149" h="4273062" fill="none">
                <a:moveTo>
                  <a:pt x="712149" y="4273062"/>
                </a:moveTo>
                <a:cubicBezTo>
                  <a:pt x="515495" y="4273062"/>
                  <a:pt x="356075" y="4113642"/>
                  <a:pt x="356075" y="3916988"/>
                </a:cubicBezTo>
                <a:cubicBezTo>
                  <a:pt x="356075" y="3442194"/>
                  <a:pt x="356074" y="2967399"/>
                  <a:pt x="356074" y="2492605"/>
                </a:cubicBezTo>
                <a:cubicBezTo>
                  <a:pt x="356074" y="2295951"/>
                  <a:pt x="196654" y="2136531"/>
                  <a:pt x="0" y="2136531"/>
                </a:cubicBezTo>
                <a:cubicBezTo>
                  <a:pt x="196654" y="2136531"/>
                  <a:pt x="356074" y="1977111"/>
                  <a:pt x="356074" y="1780457"/>
                </a:cubicBezTo>
                <a:lnTo>
                  <a:pt x="356074" y="356074"/>
                </a:lnTo>
                <a:cubicBezTo>
                  <a:pt x="356074" y="159420"/>
                  <a:pt x="515494" y="0"/>
                  <a:pt x="712148" y="0"/>
                </a:cubicBezTo>
              </a:path>
            </a:pathLst>
          </a:custGeom>
          <a:ln w="635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F81BD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52400" y="6312151"/>
            <a:ext cx="2133600" cy="365125"/>
          </a:xfrm>
        </p:spPr>
        <p:txBody>
          <a:bodyPr/>
          <a:lstStyle/>
          <a:p>
            <a:pPr algn="l"/>
            <a:fld id="{9E67C8EB-B936-435E-9308-60731DE55DB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algn="l"/>
              <a:t>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0" y="1888067"/>
            <a:ext cx="4267200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SCLC serves as fiscal and administrative agent for $1.8 Million grant funds for one-time equipment grants in support of CPL Broadband Project.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Sends grant funds to awarded applicants.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1" dirty="0" smtClean="0"/>
              <a:t>Extends equipment purchasing services to grantees that choose to use SCLC’s services.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1" dirty="0" smtClean="0"/>
              <a:t>All equipment necessary to connect to CalREN will be purchased by CALIFA.</a:t>
            </a:r>
          </a:p>
        </p:txBody>
      </p:sp>
    </p:spTree>
    <p:extLst>
      <p:ext uri="{BB962C8B-B14F-4D97-AF65-F5344CB8AC3E}">
        <p14:creationId xmlns:p14="http://schemas.microsoft.com/office/powerpoint/2010/main" val="178354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72000">
                <a:schemeClr val="accent1">
                  <a:alpha val="81000"/>
                  <a:lumMod val="66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4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76200"/>
            <a:ext cx="7150608" cy="762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bg1"/>
                </a:solidFill>
              </a:rPr>
              <a:t>One-Time Grants:  Phase 2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52400" y="6312151"/>
            <a:ext cx="2133600" cy="365125"/>
          </a:xfrm>
        </p:spPr>
        <p:txBody>
          <a:bodyPr/>
          <a:lstStyle/>
          <a:p>
            <a:pPr algn="l"/>
            <a:fld id="{9E67C8EB-B936-435E-9308-60731DE55DB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algn="l"/>
              <a:t>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14346" y="2967335"/>
            <a:ext cx="5115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PHASE 2 GRANTS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47800" y="4034135"/>
            <a:ext cx="7239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Grants for connecting in Fiscal Year 2016/2017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More Info Available in Fiscal Year 2015/2016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8430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72000">
                <a:schemeClr val="accent1">
                  <a:alpha val="81000"/>
                  <a:lumMod val="66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4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76200"/>
            <a:ext cx="7150608" cy="762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chemeClr val="bg1"/>
                </a:solidFill>
              </a:rPr>
              <a:t>Bulk Equipment Purchases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52400" y="6312151"/>
            <a:ext cx="2133600" cy="365125"/>
          </a:xfrm>
        </p:spPr>
        <p:txBody>
          <a:bodyPr/>
          <a:lstStyle/>
          <a:p>
            <a:pPr algn="l"/>
            <a:fld id="{9E67C8EB-B936-435E-9308-60731DE55DB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algn="l"/>
              <a:t>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41400" y="762000"/>
            <a:ext cx="74930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CENIC is extending its equipment bulk purchasing discount to the Library  Community.  This </a:t>
            </a:r>
            <a:r>
              <a:rPr lang="en-US" sz="2200" dirty="0"/>
              <a:t>new discount program is now available to CENIC’s Charter Associate members, including the California K-12 system, California’s Community Colleges, the California State University, the University of California, California’s public libraries, and other private CENIC member institutions.</a:t>
            </a:r>
            <a:endParaRPr lang="en-US" sz="2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CENIC designated </a:t>
            </a:r>
            <a:r>
              <a:rPr lang="en-US" sz="2200" dirty="0" err="1" smtClean="0"/>
              <a:t>Califa</a:t>
            </a:r>
            <a:r>
              <a:rPr lang="en-US" sz="2200" dirty="0" smtClean="0"/>
              <a:t> as partner for discounts.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Libraries have an opportunity to take advantage of reduced rates for network equipment.</a:t>
            </a:r>
          </a:p>
          <a:p>
            <a:endParaRPr lang="en-US" sz="2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dirty="0" smtClean="0"/>
              <a:t>Any library can take advantage of this program, including libraries not participating in grants or the broadband program.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8007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76200"/>
            <a:ext cx="7543800" cy="762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>
                <a:solidFill>
                  <a:schemeClr val="bg1"/>
                </a:solidFill>
              </a:rPr>
              <a:t>How Equipment Purchase Works-Non Grant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52400" y="6312151"/>
            <a:ext cx="2133600" cy="365125"/>
          </a:xfrm>
        </p:spPr>
        <p:txBody>
          <a:bodyPr/>
          <a:lstStyle/>
          <a:p>
            <a:pPr algn="l"/>
            <a:fld id="{9E67C8EB-B936-435E-9308-60731DE55DB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algn="l"/>
              <a:t>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990600"/>
            <a:ext cx="1642292" cy="801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1949184"/>
            <a:ext cx="1665297" cy="82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2930233"/>
            <a:ext cx="1665297" cy="82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743200" y="120686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Library submits </a:t>
            </a:r>
            <a:r>
              <a:rPr lang="en-US" dirty="0" smtClean="0"/>
              <a:t>equipment request to </a:t>
            </a:r>
            <a:r>
              <a:rPr lang="en-US" dirty="0" err="1" smtClean="0"/>
              <a:t>Califa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743200" y="203818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 smtClean="0"/>
              <a:t>Califa</a:t>
            </a:r>
            <a:r>
              <a:rPr lang="en-US" dirty="0" smtClean="0"/>
              <a:t> collects all equipment requests and advertises equipment RFQ.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743200" y="3019231"/>
            <a:ext cx="5638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Authorized partners respond to RFQ with discounted pricing.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3911282"/>
            <a:ext cx="1676400" cy="829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2732098" y="4141527"/>
            <a:ext cx="62595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Califa</a:t>
            </a:r>
            <a:r>
              <a:rPr lang="en-US" dirty="0" smtClean="0"/>
              <a:t> sends pricing to Library requesting equipment.</a:t>
            </a:r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4897827"/>
            <a:ext cx="1676400" cy="829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5884374"/>
            <a:ext cx="1689100" cy="81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2732098" y="4989573"/>
            <a:ext cx="62595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Library confirms order and sends funds to </a:t>
            </a:r>
            <a:r>
              <a:rPr lang="en-US" dirty="0" err="1" smtClean="0"/>
              <a:t>Califa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Califa</a:t>
            </a:r>
            <a:r>
              <a:rPr lang="en-US" dirty="0" smtClean="0"/>
              <a:t> makes purchase on behalf of library.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2732098" y="6108333"/>
            <a:ext cx="62595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Equipment shipped to Library.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218038" y="1391530"/>
            <a:ext cx="43748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251893" y="2371824"/>
            <a:ext cx="43748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242345" y="3352118"/>
            <a:ext cx="468301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2266661" y="4332412"/>
            <a:ext cx="43748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2266661" y="5312706"/>
            <a:ext cx="43748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274899" y="6292999"/>
            <a:ext cx="43748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945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72000">
                <a:schemeClr val="accent1">
                  <a:alpha val="81000"/>
                  <a:lumMod val="66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4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76200"/>
            <a:ext cx="8153400" cy="762000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>
                <a:solidFill>
                  <a:schemeClr val="bg1"/>
                </a:solidFill>
              </a:rPr>
              <a:t>How Equipment Purchase Work-Grant Funds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52400" y="6312151"/>
            <a:ext cx="2133600" cy="365125"/>
          </a:xfrm>
        </p:spPr>
        <p:txBody>
          <a:bodyPr/>
          <a:lstStyle/>
          <a:p>
            <a:pPr algn="l"/>
            <a:fld id="{9E67C8EB-B936-435E-9308-60731DE55DB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algn="l"/>
              <a:t>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990600"/>
            <a:ext cx="1642292" cy="801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1949184"/>
            <a:ext cx="1665297" cy="82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2930233"/>
            <a:ext cx="1665297" cy="82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743200" y="120686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Library submits </a:t>
            </a:r>
            <a:r>
              <a:rPr lang="en-US" dirty="0" smtClean="0"/>
              <a:t>equipment request to SCLC.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743200" y="203818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 smtClean="0"/>
              <a:t>Califa</a:t>
            </a:r>
            <a:r>
              <a:rPr lang="en-US" dirty="0" smtClean="0"/>
              <a:t> collects all equipment requests and advertises equipment RFQ.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743200" y="3019231"/>
            <a:ext cx="5638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Authorized partners respond to RFQ with discounted pricing.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3911282"/>
            <a:ext cx="1676400" cy="829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2732098" y="4141527"/>
            <a:ext cx="62595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Califa</a:t>
            </a:r>
            <a:r>
              <a:rPr lang="en-US" dirty="0" smtClean="0"/>
              <a:t> sends pricing back to SCLC who contacts the Library requesting equipment.</a:t>
            </a:r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4897827"/>
            <a:ext cx="1676400" cy="829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5884374"/>
            <a:ext cx="1689100" cy="81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2732098" y="4989573"/>
            <a:ext cx="625950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Library confirms order and sends funds to SCLC if required.</a:t>
            </a:r>
          </a:p>
          <a:p>
            <a:r>
              <a:rPr lang="en-US" dirty="0" smtClean="0"/>
              <a:t>SCLC sends funds to </a:t>
            </a:r>
            <a:r>
              <a:rPr lang="en-US" dirty="0" err="1" smtClean="0"/>
              <a:t>Califa</a:t>
            </a:r>
            <a:r>
              <a:rPr lang="en-US" dirty="0" smtClean="0"/>
              <a:t> and </a:t>
            </a:r>
            <a:r>
              <a:rPr lang="en-US" dirty="0" err="1" smtClean="0"/>
              <a:t>Califa</a:t>
            </a:r>
            <a:r>
              <a:rPr lang="en-US" dirty="0" smtClean="0"/>
              <a:t> makes purchase on behalf of library.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2732098" y="6108333"/>
            <a:ext cx="62595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Equipment shipped to Library.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218038" y="1391530"/>
            <a:ext cx="43748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251893" y="2371824"/>
            <a:ext cx="43748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242345" y="3352118"/>
            <a:ext cx="468301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2266661" y="4332412"/>
            <a:ext cx="43748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2266661" y="5312706"/>
            <a:ext cx="43748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274899" y="6292999"/>
            <a:ext cx="43748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762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72000">
                <a:schemeClr val="accent1">
                  <a:alpha val="81000"/>
                  <a:lumMod val="66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4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76200"/>
            <a:ext cx="7150608" cy="762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chemeClr val="bg1"/>
                </a:solidFill>
              </a:rPr>
              <a:t>Equipment Requests Due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52400" y="6312151"/>
            <a:ext cx="2133600" cy="365125"/>
          </a:xfrm>
        </p:spPr>
        <p:txBody>
          <a:bodyPr/>
          <a:lstStyle/>
          <a:p>
            <a:pPr algn="l"/>
            <a:fld id="{9E67C8EB-B936-435E-9308-60731DE55DB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algn="l"/>
              <a:t>17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41400" y="762000"/>
            <a:ext cx="74930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 smtClean="0"/>
              <a:t>APRIL 6th</a:t>
            </a:r>
            <a:endParaRPr lang="en-US" sz="4000" b="1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5826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6800" y="3110038"/>
            <a:ext cx="2895600" cy="1371600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8900000" scaled="1"/>
            <a:tileRect/>
          </a:gradFill>
          <a:ln w="38100">
            <a:solidFill>
              <a:schemeClr val="accent1">
                <a:lumMod val="50000"/>
              </a:schemeClr>
            </a:solidFill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4F81BD">
                    <a:lumMod val="50000"/>
                  </a:srgbClr>
                </a:solidFill>
                <a:latin typeface="Calibri"/>
              </a:rPr>
              <a:t>Timeline</a:t>
            </a:r>
            <a:endParaRPr lang="en-US" sz="2400" b="1" dirty="0">
              <a:solidFill>
                <a:srgbClr val="4F81BD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72000">
                <a:schemeClr val="accent1">
                  <a:alpha val="81000"/>
                  <a:lumMod val="66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4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76200"/>
            <a:ext cx="8305800" cy="762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chemeClr val="bg1"/>
                </a:solidFill>
              </a:rPr>
              <a:t>FY 2016/2017 Process: Projected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4" name="Double Brace 2"/>
          <p:cNvSpPr/>
          <p:nvPr/>
        </p:nvSpPr>
        <p:spPr>
          <a:xfrm>
            <a:off x="4000059" y="1981200"/>
            <a:ext cx="712149" cy="3629277"/>
          </a:xfrm>
          <a:custGeom>
            <a:avLst/>
            <a:gdLst>
              <a:gd name="connsiteX0" fmla="*/ 712149 w 5181600"/>
              <a:gd name="connsiteY0" fmla="*/ 4273062 h 4273062"/>
              <a:gd name="connsiteX1" fmla="*/ 356075 w 5181600"/>
              <a:gd name="connsiteY1" fmla="*/ 3916988 h 4273062"/>
              <a:gd name="connsiteX2" fmla="*/ 356074 w 5181600"/>
              <a:gd name="connsiteY2" fmla="*/ 2492605 h 4273062"/>
              <a:gd name="connsiteX3" fmla="*/ 0 w 5181600"/>
              <a:gd name="connsiteY3" fmla="*/ 2136531 h 4273062"/>
              <a:gd name="connsiteX4" fmla="*/ 356074 w 5181600"/>
              <a:gd name="connsiteY4" fmla="*/ 1780457 h 4273062"/>
              <a:gd name="connsiteX5" fmla="*/ 356074 w 5181600"/>
              <a:gd name="connsiteY5" fmla="*/ 356074 h 4273062"/>
              <a:gd name="connsiteX6" fmla="*/ 712148 w 5181600"/>
              <a:gd name="connsiteY6" fmla="*/ 0 h 4273062"/>
              <a:gd name="connsiteX7" fmla="*/ 4469451 w 5181600"/>
              <a:gd name="connsiteY7" fmla="*/ 0 h 4273062"/>
              <a:gd name="connsiteX8" fmla="*/ 4825525 w 5181600"/>
              <a:gd name="connsiteY8" fmla="*/ 356074 h 4273062"/>
              <a:gd name="connsiteX9" fmla="*/ 4825526 w 5181600"/>
              <a:gd name="connsiteY9" fmla="*/ 1780457 h 4273062"/>
              <a:gd name="connsiteX10" fmla="*/ 5181600 w 5181600"/>
              <a:gd name="connsiteY10" fmla="*/ 2136531 h 4273062"/>
              <a:gd name="connsiteX11" fmla="*/ 4825526 w 5181600"/>
              <a:gd name="connsiteY11" fmla="*/ 2492605 h 4273062"/>
              <a:gd name="connsiteX12" fmla="*/ 4825526 w 5181600"/>
              <a:gd name="connsiteY12" fmla="*/ 3916988 h 4273062"/>
              <a:gd name="connsiteX13" fmla="*/ 4469452 w 5181600"/>
              <a:gd name="connsiteY13" fmla="*/ 4273062 h 4273062"/>
              <a:gd name="connsiteX14" fmla="*/ 712149 w 5181600"/>
              <a:gd name="connsiteY14" fmla="*/ 4273062 h 4273062"/>
              <a:gd name="connsiteX0" fmla="*/ 712149 w 5181600"/>
              <a:gd name="connsiteY0" fmla="*/ 4273062 h 4273062"/>
              <a:gd name="connsiteX1" fmla="*/ 356075 w 5181600"/>
              <a:gd name="connsiteY1" fmla="*/ 3916988 h 4273062"/>
              <a:gd name="connsiteX2" fmla="*/ 356074 w 5181600"/>
              <a:gd name="connsiteY2" fmla="*/ 2492605 h 4273062"/>
              <a:gd name="connsiteX3" fmla="*/ 0 w 5181600"/>
              <a:gd name="connsiteY3" fmla="*/ 2136531 h 4273062"/>
              <a:gd name="connsiteX4" fmla="*/ 356074 w 5181600"/>
              <a:gd name="connsiteY4" fmla="*/ 1780457 h 4273062"/>
              <a:gd name="connsiteX5" fmla="*/ 356074 w 5181600"/>
              <a:gd name="connsiteY5" fmla="*/ 356074 h 4273062"/>
              <a:gd name="connsiteX6" fmla="*/ 712148 w 5181600"/>
              <a:gd name="connsiteY6" fmla="*/ 0 h 4273062"/>
              <a:gd name="connsiteX7" fmla="*/ 4469451 w 5181600"/>
              <a:gd name="connsiteY7" fmla="*/ 0 h 4273062"/>
              <a:gd name="connsiteX8" fmla="*/ 4825525 w 5181600"/>
              <a:gd name="connsiteY8" fmla="*/ 356074 h 4273062"/>
              <a:gd name="connsiteX9" fmla="*/ 4825526 w 5181600"/>
              <a:gd name="connsiteY9" fmla="*/ 1780457 h 4273062"/>
              <a:gd name="connsiteX10" fmla="*/ 5181600 w 5181600"/>
              <a:gd name="connsiteY10" fmla="*/ 2136531 h 4273062"/>
              <a:gd name="connsiteX11" fmla="*/ 4825526 w 5181600"/>
              <a:gd name="connsiteY11" fmla="*/ 2492605 h 4273062"/>
              <a:gd name="connsiteX12" fmla="*/ 4825526 w 5181600"/>
              <a:gd name="connsiteY12" fmla="*/ 3916988 h 4273062"/>
              <a:gd name="connsiteX13" fmla="*/ 4469452 w 5181600"/>
              <a:gd name="connsiteY13" fmla="*/ 4273062 h 4273062"/>
              <a:gd name="connsiteX0" fmla="*/ 712149 w 5181600"/>
              <a:gd name="connsiteY0" fmla="*/ 4273062 h 4273062"/>
              <a:gd name="connsiteX1" fmla="*/ 356075 w 5181600"/>
              <a:gd name="connsiteY1" fmla="*/ 3916988 h 4273062"/>
              <a:gd name="connsiteX2" fmla="*/ 356074 w 5181600"/>
              <a:gd name="connsiteY2" fmla="*/ 2492605 h 4273062"/>
              <a:gd name="connsiteX3" fmla="*/ 0 w 5181600"/>
              <a:gd name="connsiteY3" fmla="*/ 2136531 h 4273062"/>
              <a:gd name="connsiteX4" fmla="*/ 356074 w 5181600"/>
              <a:gd name="connsiteY4" fmla="*/ 1780457 h 4273062"/>
              <a:gd name="connsiteX5" fmla="*/ 356074 w 5181600"/>
              <a:gd name="connsiteY5" fmla="*/ 356074 h 4273062"/>
              <a:gd name="connsiteX6" fmla="*/ 712148 w 5181600"/>
              <a:gd name="connsiteY6" fmla="*/ 0 h 4273062"/>
              <a:gd name="connsiteX7" fmla="*/ 4469451 w 5181600"/>
              <a:gd name="connsiteY7" fmla="*/ 0 h 4273062"/>
              <a:gd name="connsiteX8" fmla="*/ 4825525 w 5181600"/>
              <a:gd name="connsiteY8" fmla="*/ 356074 h 4273062"/>
              <a:gd name="connsiteX9" fmla="*/ 4825526 w 5181600"/>
              <a:gd name="connsiteY9" fmla="*/ 1780457 h 4273062"/>
              <a:gd name="connsiteX10" fmla="*/ 5181600 w 5181600"/>
              <a:gd name="connsiteY10" fmla="*/ 2136531 h 4273062"/>
              <a:gd name="connsiteX11" fmla="*/ 4825526 w 5181600"/>
              <a:gd name="connsiteY11" fmla="*/ 2492605 h 4273062"/>
              <a:gd name="connsiteX12" fmla="*/ 4825526 w 5181600"/>
              <a:gd name="connsiteY12" fmla="*/ 3916988 h 4273062"/>
              <a:gd name="connsiteX13" fmla="*/ 4469452 w 5181600"/>
              <a:gd name="connsiteY13" fmla="*/ 4273062 h 4273062"/>
              <a:gd name="connsiteX14" fmla="*/ 712149 w 5181600"/>
              <a:gd name="connsiteY14" fmla="*/ 4273062 h 4273062"/>
              <a:gd name="connsiteX0" fmla="*/ 712149 w 5181600"/>
              <a:gd name="connsiteY0" fmla="*/ 4273062 h 4273062"/>
              <a:gd name="connsiteX1" fmla="*/ 356075 w 5181600"/>
              <a:gd name="connsiteY1" fmla="*/ 3916988 h 4273062"/>
              <a:gd name="connsiteX2" fmla="*/ 356074 w 5181600"/>
              <a:gd name="connsiteY2" fmla="*/ 2492605 h 4273062"/>
              <a:gd name="connsiteX3" fmla="*/ 0 w 5181600"/>
              <a:gd name="connsiteY3" fmla="*/ 2136531 h 4273062"/>
              <a:gd name="connsiteX4" fmla="*/ 356074 w 5181600"/>
              <a:gd name="connsiteY4" fmla="*/ 1780457 h 4273062"/>
              <a:gd name="connsiteX5" fmla="*/ 356074 w 5181600"/>
              <a:gd name="connsiteY5" fmla="*/ 356074 h 4273062"/>
              <a:gd name="connsiteX6" fmla="*/ 712148 w 5181600"/>
              <a:gd name="connsiteY6" fmla="*/ 0 h 4273062"/>
              <a:gd name="connsiteX7" fmla="*/ 4469451 w 5181600"/>
              <a:gd name="connsiteY7" fmla="*/ 0 h 4273062"/>
              <a:gd name="connsiteX8" fmla="*/ 4825525 w 5181600"/>
              <a:gd name="connsiteY8" fmla="*/ 356074 h 4273062"/>
              <a:gd name="connsiteX9" fmla="*/ 4825526 w 5181600"/>
              <a:gd name="connsiteY9" fmla="*/ 1780457 h 4273062"/>
              <a:gd name="connsiteX10" fmla="*/ 4825526 w 5181600"/>
              <a:gd name="connsiteY10" fmla="*/ 2492605 h 4273062"/>
              <a:gd name="connsiteX11" fmla="*/ 4825526 w 5181600"/>
              <a:gd name="connsiteY11" fmla="*/ 3916988 h 4273062"/>
              <a:gd name="connsiteX12" fmla="*/ 4469452 w 5181600"/>
              <a:gd name="connsiteY12" fmla="*/ 4273062 h 4273062"/>
              <a:gd name="connsiteX0" fmla="*/ 712149 w 5181600"/>
              <a:gd name="connsiteY0" fmla="*/ 4275994 h 4275994"/>
              <a:gd name="connsiteX1" fmla="*/ 356075 w 5181600"/>
              <a:gd name="connsiteY1" fmla="*/ 3919920 h 4275994"/>
              <a:gd name="connsiteX2" fmla="*/ 356074 w 5181600"/>
              <a:gd name="connsiteY2" fmla="*/ 2495537 h 4275994"/>
              <a:gd name="connsiteX3" fmla="*/ 0 w 5181600"/>
              <a:gd name="connsiteY3" fmla="*/ 2139463 h 4275994"/>
              <a:gd name="connsiteX4" fmla="*/ 356074 w 5181600"/>
              <a:gd name="connsiteY4" fmla="*/ 1783389 h 4275994"/>
              <a:gd name="connsiteX5" fmla="*/ 356074 w 5181600"/>
              <a:gd name="connsiteY5" fmla="*/ 359006 h 4275994"/>
              <a:gd name="connsiteX6" fmla="*/ 712148 w 5181600"/>
              <a:gd name="connsiteY6" fmla="*/ 2932 h 4275994"/>
              <a:gd name="connsiteX7" fmla="*/ 4469451 w 5181600"/>
              <a:gd name="connsiteY7" fmla="*/ 2932 h 4275994"/>
              <a:gd name="connsiteX8" fmla="*/ 4825525 w 5181600"/>
              <a:gd name="connsiteY8" fmla="*/ 359006 h 4275994"/>
              <a:gd name="connsiteX9" fmla="*/ 4825526 w 5181600"/>
              <a:gd name="connsiteY9" fmla="*/ 1783389 h 4275994"/>
              <a:gd name="connsiteX10" fmla="*/ 5181600 w 5181600"/>
              <a:gd name="connsiteY10" fmla="*/ 2139463 h 4275994"/>
              <a:gd name="connsiteX11" fmla="*/ 4825526 w 5181600"/>
              <a:gd name="connsiteY11" fmla="*/ 2495537 h 4275994"/>
              <a:gd name="connsiteX12" fmla="*/ 4825526 w 5181600"/>
              <a:gd name="connsiteY12" fmla="*/ 3919920 h 4275994"/>
              <a:gd name="connsiteX13" fmla="*/ 4469452 w 5181600"/>
              <a:gd name="connsiteY13" fmla="*/ 4275994 h 4275994"/>
              <a:gd name="connsiteX14" fmla="*/ 712149 w 5181600"/>
              <a:gd name="connsiteY14" fmla="*/ 4275994 h 4275994"/>
              <a:gd name="connsiteX0" fmla="*/ 712149 w 5181600"/>
              <a:gd name="connsiteY0" fmla="*/ 4275994 h 4275994"/>
              <a:gd name="connsiteX1" fmla="*/ 356075 w 5181600"/>
              <a:gd name="connsiteY1" fmla="*/ 3919920 h 4275994"/>
              <a:gd name="connsiteX2" fmla="*/ 356074 w 5181600"/>
              <a:gd name="connsiteY2" fmla="*/ 2495537 h 4275994"/>
              <a:gd name="connsiteX3" fmla="*/ 0 w 5181600"/>
              <a:gd name="connsiteY3" fmla="*/ 2139463 h 4275994"/>
              <a:gd name="connsiteX4" fmla="*/ 356074 w 5181600"/>
              <a:gd name="connsiteY4" fmla="*/ 1783389 h 4275994"/>
              <a:gd name="connsiteX5" fmla="*/ 356074 w 5181600"/>
              <a:gd name="connsiteY5" fmla="*/ 359006 h 4275994"/>
              <a:gd name="connsiteX6" fmla="*/ 712148 w 5181600"/>
              <a:gd name="connsiteY6" fmla="*/ 2932 h 4275994"/>
              <a:gd name="connsiteX7" fmla="*/ 4469451 w 5181600"/>
              <a:gd name="connsiteY7" fmla="*/ 2932 h 4275994"/>
              <a:gd name="connsiteX8" fmla="*/ 4825525 w 5181600"/>
              <a:gd name="connsiteY8" fmla="*/ 359006 h 4275994"/>
              <a:gd name="connsiteX9" fmla="*/ 4825526 w 5181600"/>
              <a:gd name="connsiteY9" fmla="*/ 2495537 h 4275994"/>
              <a:gd name="connsiteX10" fmla="*/ 4825526 w 5181600"/>
              <a:gd name="connsiteY10" fmla="*/ 3919920 h 4275994"/>
              <a:gd name="connsiteX11" fmla="*/ 4469452 w 5181600"/>
              <a:gd name="connsiteY11" fmla="*/ 4275994 h 4275994"/>
              <a:gd name="connsiteX0" fmla="*/ 712149 w 5181600"/>
              <a:gd name="connsiteY0" fmla="*/ 4340357 h 4340357"/>
              <a:gd name="connsiteX1" fmla="*/ 356075 w 5181600"/>
              <a:gd name="connsiteY1" fmla="*/ 3984283 h 4340357"/>
              <a:gd name="connsiteX2" fmla="*/ 356074 w 5181600"/>
              <a:gd name="connsiteY2" fmla="*/ 2559900 h 4340357"/>
              <a:gd name="connsiteX3" fmla="*/ 0 w 5181600"/>
              <a:gd name="connsiteY3" fmla="*/ 2203826 h 4340357"/>
              <a:gd name="connsiteX4" fmla="*/ 356074 w 5181600"/>
              <a:gd name="connsiteY4" fmla="*/ 1847752 h 4340357"/>
              <a:gd name="connsiteX5" fmla="*/ 356074 w 5181600"/>
              <a:gd name="connsiteY5" fmla="*/ 423369 h 4340357"/>
              <a:gd name="connsiteX6" fmla="*/ 712148 w 5181600"/>
              <a:gd name="connsiteY6" fmla="*/ 67295 h 4340357"/>
              <a:gd name="connsiteX7" fmla="*/ 4469451 w 5181600"/>
              <a:gd name="connsiteY7" fmla="*/ 67295 h 4340357"/>
              <a:gd name="connsiteX8" fmla="*/ 4825525 w 5181600"/>
              <a:gd name="connsiteY8" fmla="*/ 423369 h 4340357"/>
              <a:gd name="connsiteX9" fmla="*/ 4825526 w 5181600"/>
              <a:gd name="connsiteY9" fmla="*/ 1847752 h 4340357"/>
              <a:gd name="connsiteX10" fmla="*/ 5181600 w 5181600"/>
              <a:gd name="connsiteY10" fmla="*/ 2203826 h 4340357"/>
              <a:gd name="connsiteX11" fmla="*/ 4825526 w 5181600"/>
              <a:gd name="connsiteY11" fmla="*/ 2559900 h 4340357"/>
              <a:gd name="connsiteX12" fmla="*/ 4825526 w 5181600"/>
              <a:gd name="connsiteY12" fmla="*/ 3984283 h 4340357"/>
              <a:gd name="connsiteX13" fmla="*/ 4469452 w 5181600"/>
              <a:gd name="connsiteY13" fmla="*/ 4340357 h 4340357"/>
              <a:gd name="connsiteX14" fmla="*/ 712149 w 5181600"/>
              <a:gd name="connsiteY14" fmla="*/ 4340357 h 4340357"/>
              <a:gd name="connsiteX0" fmla="*/ 712149 w 5181600"/>
              <a:gd name="connsiteY0" fmla="*/ 4340357 h 4340357"/>
              <a:gd name="connsiteX1" fmla="*/ 356075 w 5181600"/>
              <a:gd name="connsiteY1" fmla="*/ 3984283 h 4340357"/>
              <a:gd name="connsiteX2" fmla="*/ 356074 w 5181600"/>
              <a:gd name="connsiteY2" fmla="*/ 2559900 h 4340357"/>
              <a:gd name="connsiteX3" fmla="*/ 0 w 5181600"/>
              <a:gd name="connsiteY3" fmla="*/ 2203826 h 4340357"/>
              <a:gd name="connsiteX4" fmla="*/ 356074 w 5181600"/>
              <a:gd name="connsiteY4" fmla="*/ 1847752 h 4340357"/>
              <a:gd name="connsiteX5" fmla="*/ 356074 w 5181600"/>
              <a:gd name="connsiteY5" fmla="*/ 423369 h 4340357"/>
              <a:gd name="connsiteX6" fmla="*/ 712148 w 5181600"/>
              <a:gd name="connsiteY6" fmla="*/ 67295 h 4340357"/>
              <a:gd name="connsiteX7" fmla="*/ 4469451 w 5181600"/>
              <a:gd name="connsiteY7" fmla="*/ 67295 h 4340357"/>
              <a:gd name="connsiteX8" fmla="*/ 4825525 w 5181600"/>
              <a:gd name="connsiteY8" fmla="*/ 423369 h 4340357"/>
              <a:gd name="connsiteX9" fmla="*/ 4825526 w 5181600"/>
              <a:gd name="connsiteY9" fmla="*/ 3984283 h 4340357"/>
              <a:gd name="connsiteX10" fmla="*/ 4469452 w 5181600"/>
              <a:gd name="connsiteY10" fmla="*/ 4340357 h 4340357"/>
              <a:gd name="connsiteX0" fmla="*/ 712149 w 4870035"/>
              <a:gd name="connsiteY0" fmla="*/ 4340357 h 4340357"/>
              <a:gd name="connsiteX1" fmla="*/ 356075 w 4870035"/>
              <a:gd name="connsiteY1" fmla="*/ 3984283 h 4340357"/>
              <a:gd name="connsiteX2" fmla="*/ 356074 w 4870035"/>
              <a:gd name="connsiteY2" fmla="*/ 2559900 h 4340357"/>
              <a:gd name="connsiteX3" fmla="*/ 0 w 4870035"/>
              <a:gd name="connsiteY3" fmla="*/ 2203826 h 4340357"/>
              <a:gd name="connsiteX4" fmla="*/ 356074 w 4870035"/>
              <a:gd name="connsiteY4" fmla="*/ 1847752 h 4340357"/>
              <a:gd name="connsiteX5" fmla="*/ 356074 w 4870035"/>
              <a:gd name="connsiteY5" fmla="*/ 423369 h 4340357"/>
              <a:gd name="connsiteX6" fmla="*/ 712148 w 4870035"/>
              <a:gd name="connsiteY6" fmla="*/ 67295 h 4340357"/>
              <a:gd name="connsiteX7" fmla="*/ 4469451 w 4870035"/>
              <a:gd name="connsiteY7" fmla="*/ 67295 h 4340357"/>
              <a:gd name="connsiteX8" fmla="*/ 4825525 w 4870035"/>
              <a:gd name="connsiteY8" fmla="*/ 423369 h 4340357"/>
              <a:gd name="connsiteX9" fmla="*/ 4825526 w 4870035"/>
              <a:gd name="connsiteY9" fmla="*/ 1847752 h 4340357"/>
              <a:gd name="connsiteX10" fmla="*/ 4825526 w 4870035"/>
              <a:gd name="connsiteY10" fmla="*/ 2559900 h 4340357"/>
              <a:gd name="connsiteX11" fmla="*/ 4825526 w 4870035"/>
              <a:gd name="connsiteY11" fmla="*/ 3984283 h 4340357"/>
              <a:gd name="connsiteX12" fmla="*/ 4469452 w 4870035"/>
              <a:gd name="connsiteY12" fmla="*/ 4340357 h 4340357"/>
              <a:gd name="connsiteX13" fmla="*/ 712149 w 4870035"/>
              <a:gd name="connsiteY13" fmla="*/ 4340357 h 4340357"/>
              <a:gd name="connsiteX0" fmla="*/ 712149 w 4870035"/>
              <a:gd name="connsiteY0" fmla="*/ 4340357 h 4340357"/>
              <a:gd name="connsiteX1" fmla="*/ 356075 w 4870035"/>
              <a:gd name="connsiteY1" fmla="*/ 3984283 h 4340357"/>
              <a:gd name="connsiteX2" fmla="*/ 356074 w 4870035"/>
              <a:gd name="connsiteY2" fmla="*/ 2559900 h 4340357"/>
              <a:gd name="connsiteX3" fmla="*/ 0 w 4870035"/>
              <a:gd name="connsiteY3" fmla="*/ 2203826 h 4340357"/>
              <a:gd name="connsiteX4" fmla="*/ 356074 w 4870035"/>
              <a:gd name="connsiteY4" fmla="*/ 1847752 h 4340357"/>
              <a:gd name="connsiteX5" fmla="*/ 356074 w 4870035"/>
              <a:gd name="connsiteY5" fmla="*/ 423369 h 4340357"/>
              <a:gd name="connsiteX6" fmla="*/ 712148 w 4870035"/>
              <a:gd name="connsiteY6" fmla="*/ 67295 h 4340357"/>
              <a:gd name="connsiteX7" fmla="*/ 4469451 w 4870035"/>
              <a:gd name="connsiteY7" fmla="*/ 67295 h 4340357"/>
              <a:gd name="connsiteX8" fmla="*/ 4825525 w 4870035"/>
              <a:gd name="connsiteY8" fmla="*/ 423369 h 4340357"/>
              <a:gd name="connsiteX9" fmla="*/ 4825526 w 4870035"/>
              <a:gd name="connsiteY9" fmla="*/ 3984283 h 4340357"/>
              <a:gd name="connsiteX10" fmla="*/ 4469452 w 4870035"/>
              <a:gd name="connsiteY10" fmla="*/ 4340357 h 4340357"/>
              <a:gd name="connsiteX0" fmla="*/ 712149 w 4870035"/>
              <a:gd name="connsiteY0" fmla="*/ 4340357 h 4340357"/>
              <a:gd name="connsiteX1" fmla="*/ 356075 w 4870035"/>
              <a:gd name="connsiteY1" fmla="*/ 3984283 h 4340357"/>
              <a:gd name="connsiteX2" fmla="*/ 356074 w 4870035"/>
              <a:gd name="connsiteY2" fmla="*/ 2559900 h 4340357"/>
              <a:gd name="connsiteX3" fmla="*/ 0 w 4870035"/>
              <a:gd name="connsiteY3" fmla="*/ 2203826 h 4340357"/>
              <a:gd name="connsiteX4" fmla="*/ 356074 w 4870035"/>
              <a:gd name="connsiteY4" fmla="*/ 1847752 h 4340357"/>
              <a:gd name="connsiteX5" fmla="*/ 356074 w 4870035"/>
              <a:gd name="connsiteY5" fmla="*/ 423369 h 4340357"/>
              <a:gd name="connsiteX6" fmla="*/ 712148 w 4870035"/>
              <a:gd name="connsiteY6" fmla="*/ 67295 h 4340357"/>
              <a:gd name="connsiteX7" fmla="*/ 4469451 w 4870035"/>
              <a:gd name="connsiteY7" fmla="*/ 67295 h 4340357"/>
              <a:gd name="connsiteX8" fmla="*/ 4825525 w 4870035"/>
              <a:gd name="connsiteY8" fmla="*/ 423369 h 4340357"/>
              <a:gd name="connsiteX9" fmla="*/ 4825526 w 4870035"/>
              <a:gd name="connsiteY9" fmla="*/ 2559900 h 4340357"/>
              <a:gd name="connsiteX10" fmla="*/ 4825526 w 4870035"/>
              <a:gd name="connsiteY10" fmla="*/ 3984283 h 4340357"/>
              <a:gd name="connsiteX11" fmla="*/ 4469452 w 4870035"/>
              <a:gd name="connsiteY11" fmla="*/ 4340357 h 4340357"/>
              <a:gd name="connsiteX12" fmla="*/ 712149 w 4870035"/>
              <a:gd name="connsiteY12" fmla="*/ 4340357 h 4340357"/>
              <a:gd name="connsiteX0" fmla="*/ 712149 w 4870035"/>
              <a:gd name="connsiteY0" fmla="*/ 4340357 h 4340357"/>
              <a:gd name="connsiteX1" fmla="*/ 356075 w 4870035"/>
              <a:gd name="connsiteY1" fmla="*/ 3984283 h 4340357"/>
              <a:gd name="connsiteX2" fmla="*/ 356074 w 4870035"/>
              <a:gd name="connsiteY2" fmla="*/ 2559900 h 4340357"/>
              <a:gd name="connsiteX3" fmla="*/ 0 w 4870035"/>
              <a:gd name="connsiteY3" fmla="*/ 2203826 h 4340357"/>
              <a:gd name="connsiteX4" fmla="*/ 356074 w 4870035"/>
              <a:gd name="connsiteY4" fmla="*/ 1847752 h 4340357"/>
              <a:gd name="connsiteX5" fmla="*/ 356074 w 4870035"/>
              <a:gd name="connsiteY5" fmla="*/ 423369 h 4340357"/>
              <a:gd name="connsiteX6" fmla="*/ 712148 w 4870035"/>
              <a:gd name="connsiteY6" fmla="*/ 67295 h 4340357"/>
              <a:gd name="connsiteX7" fmla="*/ 4469451 w 4870035"/>
              <a:gd name="connsiteY7" fmla="*/ 67295 h 4340357"/>
              <a:gd name="connsiteX8" fmla="*/ 4825525 w 4870035"/>
              <a:gd name="connsiteY8" fmla="*/ 423369 h 4340357"/>
              <a:gd name="connsiteX9" fmla="*/ 4825526 w 4870035"/>
              <a:gd name="connsiteY9" fmla="*/ 3984283 h 4340357"/>
              <a:gd name="connsiteX10" fmla="*/ 4469452 w 4870035"/>
              <a:gd name="connsiteY10" fmla="*/ 4340357 h 4340357"/>
              <a:gd name="connsiteX0" fmla="*/ 712149 w 4870035"/>
              <a:gd name="connsiteY0" fmla="*/ 4340357 h 4340357"/>
              <a:gd name="connsiteX1" fmla="*/ 356075 w 4870035"/>
              <a:gd name="connsiteY1" fmla="*/ 3984283 h 4340357"/>
              <a:gd name="connsiteX2" fmla="*/ 356074 w 4870035"/>
              <a:gd name="connsiteY2" fmla="*/ 2559900 h 4340357"/>
              <a:gd name="connsiteX3" fmla="*/ 0 w 4870035"/>
              <a:gd name="connsiteY3" fmla="*/ 2203826 h 4340357"/>
              <a:gd name="connsiteX4" fmla="*/ 356074 w 4870035"/>
              <a:gd name="connsiteY4" fmla="*/ 1847752 h 4340357"/>
              <a:gd name="connsiteX5" fmla="*/ 356074 w 4870035"/>
              <a:gd name="connsiteY5" fmla="*/ 423369 h 4340357"/>
              <a:gd name="connsiteX6" fmla="*/ 712148 w 4870035"/>
              <a:gd name="connsiteY6" fmla="*/ 67295 h 4340357"/>
              <a:gd name="connsiteX7" fmla="*/ 4469451 w 4870035"/>
              <a:gd name="connsiteY7" fmla="*/ 67295 h 4340357"/>
              <a:gd name="connsiteX8" fmla="*/ 4825525 w 4870035"/>
              <a:gd name="connsiteY8" fmla="*/ 423369 h 4340357"/>
              <a:gd name="connsiteX9" fmla="*/ 4825526 w 4870035"/>
              <a:gd name="connsiteY9" fmla="*/ 3984283 h 4340357"/>
              <a:gd name="connsiteX10" fmla="*/ 4469452 w 4870035"/>
              <a:gd name="connsiteY10" fmla="*/ 4340357 h 4340357"/>
              <a:gd name="connsiteX11" fmla="*/ 712149 w 4870035"/>
              <a:gd name="connsiteY11" fmla="*/ 4340357 h 4340357"/>
              <a:gd name="connsiteX0" fmla="*/ 712149 w 4870035"/>
              <a:gd name="connsiteY0" fmla="*/ 4340357 h 4340357"/>
              <a:gd name="connsiteX1" fmla="*/ 356075 w 4870035"/>
              <a:gd name="connsiteY1" fmla="*/ 3984283 h 4340357"/>
              <a:gd name="connsiteX2" fmla="*/ 356074 w 4870035"/>
              <a:gd name="connsiteY2" fmla="*/ 2559900 h 4340357"/>
              <a:gd name="connsiteX3" fmla="*/ 0 w 4870035"/>
              <a:gd name="connsiteY3" fmla="*/ 2203826 h 4340357"/>
              <a:gd name="connsiteX4" fmla="*/ 356074 w 4870035"/>
              <a:gd name="connsiteY4" fmla="*/ 1847752 h 4340357"/>
              <a:gd name="connsiteX5" fmla="*/ 356074 w 4870035"/>
              <a:gd name="connsiteY5" fmla="*/ 423369 h 4340357"/>
              <a:gd name="connsiteX6" fmla="*/ 712148 w 4870035"/>
              <a:gd name="connsiteY6" fmla="*/ 67295 h 4340357"/>
              <a:gd name="connsiteX7" fmla="*/ 4469451 w 4870035"/>
              <a:gd name="connsiteY7" fmla="*/ 67295 h 4340357"/>
              <a:gd name="connsiteX8" fmla="*/ 4825525 w 4870035"/>
              <a:gd name="connsiteY8" fmla="*/ 423369 h 4340357"/>
              <a:gd name="connsiteX9" fmla="*/ 4825526 w 4870035"/>
              <a:gd name="connsiteY9" fmla="*/ 3984283 h 4340357"/>
              <a:gd name="connsiteX10" fmla="*/ 4469452 w 4870035"/>
              <a:gd name="connsiteY10" fmla="*/ 4340357 h 4340357"/>
              <a:gd name="connsiteX0" fmla="*/ 712149 w 4870035"/>
              <a:gd name="connsiteY0" fmla="*/ 4362091 h 4362091"/>
              <a:gd name="connsiteX1" fmla="*/ 356075 w 4870035"/>
              <a:gd name="connsiteY1" fmla="*/ 4006017 h 4362091"/>
              <a:gd name="connsiteX2" fmla="*/ 356074 w 4870035"/>
              <a:gd name="connsiteY2" fmla="*/ 2581634 h 4362091"/>
              <a:gd name="connsiteX3" fmla="*/ 0 w 4870035"/>
              <a:gd name="connsiteY3" fmla="*/ 2225560 h 4362091"/>
              <a:gd name="connsiteX4" fmla="*/ 356074 w 4870035"/>
              <a:gd name="connsiteY4" fmla="*/ 1869486 h 4362091"/>
              <a:gd name="connsiteX5" fmla="*/ 356074 w 4870035"/>
              <a:gd name="connsiteY5" fmla="*/ 445103 h 4362091"/>
              <a:gd name="connsiteX6" fmla="*/ 712148 w 4870035"/>
              <a:gd name="connsiteY6" fmla="*/ 89029 h 4362091"/>
              <a:gd name="connsiteX7" fmla="*/ 4469451 w 4870035"/>
              <a:gd name="connsiteY7" fmla="*/ 89029 h 4362091"/>
              <a:gd name="connsiteX8" fmla="*/ 4825525 w 4870035"/>
              <a:gd name="connsiteY8" fmla="*/ 445103 h 4362091"/>
              <a:gd name="connsiteX9" fmla="*/ 4825526 w 4870035"/>
              <a:gd name="connsiteY9" fmla="*/ 4006017 h 4362091"/>
              <a:gd name="connsiteX10" fmla="*/ 4469452 w 4870035"/>
              <a:gd name="connsiteY10" fmla="*/ 4362091 h 4362091"/>
              <a:gd name="connsiteX11" fmla="*/ 712149 w 4870035"/>
              <a:gd name="connsiteY11" fmla="*/ 4362091 h 4362091"/>
              <a:gd name="connsiteX0" fmla="*/ 712149 w 4870035"/>
              <a:gd name="connsiteY0" fmla="*/ 4362091 h 4362091"/>
              <a:gd name="connsiteX1" fmla="*/ 356075 w 4870035"/>
              <a:gd name="connsiteY1" fmla="*/ 4006017 h 4362091"/>
              <a:gd name="connsiteX2" fmla="*/ 356074 w 4870035"/>
              <a:gd name="connsiteY2" fmla="*/ 2581634 h 4362091"/>
              <a:gd name="connsiteX3" fmla="*/ 0 w 4870035"/>
              <a:gd name="connsiteY3" fmla="*/ 2225560 h 4362091"/>
              <a:gd name="connsiteX4" fmla="*/ 356074 w 4870035"/>
              <a:gd name="connsiteY4" fmla="*/ 1869486 h 4362091"/>
              <a:gd name="connsiteX5" fmla="*/ 356074 w 4870035"/>
              <a:gd name="connsiteY5" fmla="*/ 445103 h 4362091"/>
              <a:gd name="connsiteX6" fmla="*/ 712148 w 4870035"/>
              <a:gd name="connsiteY6" fmla="*/ 89029 h 4362091"/>
              <a:gd name="connsiteX7" fmla="*/ 4469451 w 4870035"/>
              <a:gd name="connsiteY7" fmla="*/ 89029 h 4362091"/>
              <a:gd name="connsiteX8" fmla="*/ 4825525 w 4870035"/>
              <a:gd name="connsiteY8" fmla="*/ 445103 h 4362091"/>
              <a:gd name="connsiteX9" fmla="*/ 4469452 w 4870035"/>
              <a:gd name="connsiteY9" fmla="*/ 4362091 h 4362091"/>
              <a:gd name="connsiteX0" fmla="*/ 712149 w 4870035"/>
              <a:gd name="connsiteY0" fmla="*/ 4362091 h 4362091"/>
              <a:gd name="connsiteX1" fmla="*/ 356075 w 4870035"/>
              <a:gd name="connsiteY1" fmla="*/ 4006017 h 4362091"/>
              <a:gd name="connsiteX2" fmla="*/ 356074 w 4870035"/>
              <a:gd name="connsiteY2" fmla="*/ 2581634 h 4362091"/>
              <a:gd name="connsiteX3" fmla="*/ 0 w 4870035"/>
              <a:gd name="connsiteY3" fmla="*/ 2225560 h 4362091"/>
              <a:gd name="connsiteX4" fmla="*/ 356074 w 4870035"/>
              <a:gd name="connsiteY4" fmla="*/ 1869486 h 4362091"/>
              <a:gd name="connsiteX5" fmla="*/ 356074 w 4870035"/>
              <a:gd name="connsiteY5" fmla="*/ 445103 h 4362091"/>
              <a:gd name="connsiteX6" fmla="*/ 712148 w 4870035"/>
              <a:gd name="connsiteY6" fmla="*/ 89029 h 4362091"/>
              <a:gd name="connsiteX7" fmla="*/ 4469451 w 4870035"/>
              <a:gd name="connsiteY7" fmla="*/ 89029 h 4362091"/>
              <a:gd name="connsiteX8" fmla="*/ 4825525 w 4870035"/>
              <a:gd name="connsiteY8" fmla="*/ 445103 h 4362091"/>
              <a:gd name="connsiteX9" fmla="*/ 4825526 w 4870035"/>
              <a:gd name="connsiteY9" fmla="*/ 4006017 h 4362091"/>
              <a:gd name="connsiteX10" fmla="*/ 4469452 w 4870035"/>
              <a:gd name="connsiteY10" fmla="*/ 4362091 h 4362091"/>
              <a:gd name="connsiteX11" fmla="*/ 712149 w 4870035"/>
              <a:gd name="connsiteY11" fmla="*/ 4362091 h 4362091"/>
              <a:gd name="connsiteX0" fmla="*/ 712149 w 4870035"/>
              <a:gd name="connsiteY0" fmla="*/ 4362091 h 4362091"/>
              <a:gd name="connsiteX1" fmla="*/ 356075 w 4870035"/>
              <a:gd name="connsiteY1" fmla="*/ 4006017 h 4362091"/>
              <a:gd name="connsiteX2" fmla="*/ 356074 w 4870035"/>
              <a:gd name="connsiteY2" fmla="*/ 2581634 h 4362091"/>
              <a:gd name="connsiteX3" fmla="*/ 0 w 4870035"/>
              <a:gd name="connsiteY3" fmla="*/ 2225560 h 4362091"/>
              <a:gd name="connsiteX4" fmla="*/ 356074 w 4870035"/>
              <a:gd name="connsiteY4" fmla="*/ 1869486 h 4362091"/>
              <a:gd name="connsiteX5" fmla="*/ 356074 w 4870035"/>
              <a:gd name="connsiteY5" fmla="*/ 445103 h 4362091"/>
              <a:gd name="connsiteX6" fmla="*/ 712148 w 4870035"/>
              <a:gd name="connsiteY6" fmla="*/ 89029 h 4362091"/>
              <a:gd name="connsiteX7" fmla="*/ 4469451 w 4870035"/>
              <a:gd name="connsiteY7" fmla="*/ 89029 h 4362091"/>
              <a:gd name="connsiteX8" fmla="*/ 4825525 w 4870035"/>
              <a:gd name="connsiteY8" fmla="*/ 445103 h 4362091"/>
              <a:gd name="connsiteX0" fmla="*/ 712149 w 4870035"/>
              <a:gd name="connsiteY0" fmla="*/ 4340358 h 4340358"/>
              <a:gd name="connsiteX1" fmla="*/ 356075 w 4870035"/>
              <a:gd name="connsiteY1" fmla="*/ 3984284 h 4340358"/>
              <a:gd name="connsiteX2" fmla="*/ 356074 w 4870035"/>
              <a:gd name="connsiteY2" fmla="*/ 2559901 h 4340358"/>
              <a:gd name="connsiteX3" fmla="*/ 0 w 4870035"/>
              <a:gd name="connsiteY3" fmla="*/ 2203827 h 4340358"/>
              <a:gd name="connsiteX4" fmla="*/ 356074 w 4870035"/>
              <a:gd name="connsiteY4" fmla="*/ 1847753 h 4340358"/>
              <a:gd name="connsiteX5" fmla="*/ 356074 w 4870035"/>
              <a:gd name="connsiteY5" fmla="*/ 423370 h 4340358"/>
              <a:gd name="connsiteX6" fmla="*/ 712148 w 4870035"/>
              <a:gd name="connsiteY6" fmla="*/ 67296 h 4340358"/>
              <a:gd name="connsiteX7" fmla="*/ 4469451 w 4870035"/>
              <a:gd name="connsiteY7" fmla="*/ 67296 h 4340358"/>
              <a:gd name="connsiteX8" fmla="*/ 4825525 w 4870035"/>
              <a:gd name="connsiteY8" fmla="*/ 423370 h 4340358"/>
              <a:gd name="connsiteX9" fmla="*/ 4825526 w 4870035"/>
              <a:gd name="connsiteY9" fmla="*/ 3984284 h 4340358"/>
              <a:gd name="connsiteX10" fmla="*/ 4469452 w 4870035"/>
              <a:gd name="connsiteY10" fmla="*/ 4340358 h 4340358"/>
              <a:gd name="connsiteX11" fmla="*/ 712149 w 4870035"/>
              <a:gd name="connsiteY11" fmla="*/ 4340358 h 4340358"/>
              <a:gd name="connsiteX0" fmla="*/ 712149 w 4870035"/>
              <a:gd name="connsiteY0" fmla="*/ 4340358 h 4340358"/>
              <a:gd name="connsiteX1" fmla="*/ 356075 w 4870035"/>
              <a:gd name="connsiteY1" fmla="*/ 3984284 h 4340358"/>
              <a:gd name="connsiteX2" fmla="*/ 356074 w 4870035"/>
              <a:gd name="connsiteY2" fmla="*/ 2559901 h 4340358"/>
              <a:gd name="connsiteX3" fmla="*/ 0 w 4870035"/>
              <a:gd name="connsiteY3" fmla="*/ 2203827 h 4340358"/>
              <a:gd name="connsiteX4" fmla="*/ 356074 w 4870035"/>
              <a:gd name="connsiteY4" fmla="*/ 1847753 h 4340358"/>
              <a:gd name="connsiteX5" fmla="*/ 356074 w 4870035"/>
              <a:gd name="connsiteY5" fmla="*/ 423370 h 4340358"/>
              <a:gd name="connsiteX6" fmla="*/ 712148 w 4870035"/>
              <a:gd name="connsiteY6" fmla="*/ 67296 h 4340358"/>
              <a:gd name="connsiteX0" fmla="*/ 712149 w 4870035"/>
              <a:gd name="connsiteY0" fmla="*/ 4273062 h 4273062"/>
              <a:gd name="connsiteX1" fmla="*/ 356075 w 4870035"/>
              <a:gd name="connsiteY1" fmla="*/ 3916988 h 4273062"/>
              <a:gd name="connsiteX2" fmla="*/ 356074 w 4870035"/>
              <a:gd name="connsiteY2" fmla="*/ 2492605 h 4273062"/>
              <a:gd name="connsiteX3" fmla="*/ 0 w 4870035"/>
              <a:gd name="connsiteY3" fmla="*/ 2136531 h 4273062"/>
              <a:gd name="connsiteX4" fmla="*/ 356074 w 4870035"/>
              <a:gd name="connsiteY4" fmla="*/ 1780457 h 4273062"/>
              <a:gd name="connsiteX5" fmla="*/ 356074 w 4870035"/>
              <a:gd name="connsiteY5" fmla="*/ 356074 h 4273062"/>
              <a:gd name="connsiteX6" fmla="*/ 712148 w 4870035"/>
              <a:gd name="connsiteY6" fmla="*/ 0 h 4273062"/>
              <a:gd name="connsiteX7" fmla="*/ 4825525 w 4870035"/>
              <a:gd name="connsiteY7" fmla="*/ 356074 h 4273062"/>
              <a:gd name="connsiteX8" fmla="*/ 4825526 w 4870035"/>
              <a:gd name="connsiteY8" fmla="*/ 3916988 h 4273062"/>
              <a:gd name="connsiteX9" fmla="*/ 4469452 w 4870035"/>
              <a:gd name="connsiteY9" fmla="*/ 4273062 h 4273062"/>
              <a:gd name="connsiteX10" fmla="*/ 712149 w 4870035"/>
              <a:gd name="connsiteY10" fmla="*/ 4273062 h 4273062"/>
              <a:gd name="connsiteX0" fmla="*/ 712149 w 4870035"/>
              <a:gd name="connsiteY0" fmla="*/ 4273062 h 4273062"/>
              <a:gd name="connsiteX1" fmla="*/ 356075 w 4870035"/>
              <a:gd name="connsiteY1" fmla="*/ 3916988 h 4273062"/>
              <a:gd name="connsiteX2" fmla="*/ 356074 w 4870035"/>
              <a:gd name="connsiteY2" fmla="*/ 2492605 h 4273062"/>
              <a:gd name="connsiteX3" fmla="*/ 0 w 4870035"/>
              <a:gd name="connsiteY3" fmla="*/ 2136531 h 4273062"/>
              <a:gd name="connsiteX4" fmla="*/ 356074 w 4870035"/>
              <a:gd name="connsiteY4" fmla="*/ 1780457 h 4273062"/>
              <a:gd name="connsiteX5" fmla="*/ 356074 w 4870035"/>
              <a:gd name="connsiteY5" fmla="*/ 356074 h 4273062"/>
              <a:gd name="connsiteX6" fmla="*/ 712148 w 4870035"/>
              <a:gd name="connsiteY6" fmla="*/ 0 h 4273062"/>
              <a:gd name="connsiteX0" fmla="*/ 712149 w 4825526"/>
              <a:gd name="connsiteY0" fmla="*/ 4273062 h 4273062"/>
              <a:gd name="connsiteX1" fmla="*/ 356075 w 4825526"/>
              <a:gd name="connsiteY1" fmla="*/ 3916988 h 4273062"/>
              <a:gd name="connsiteX2" fmla="*/ 356074 w 4825526"/>
              <a:gd name="connsiteY2" fmla="*/ 2492605 h 4273062"/>
              <a:gd name="connsiteX3" fmla="*/ 0 w 4825526"/>
              <a:gd name="connsiteY3" fmla="*/ 2136531 h 4273062"/>
              <a:gd name="connsiteX4" fmla="*/ 356074 w 4825526"/>
              <a:gd name="connsiteY4" fmla="*/ 1780457 h 4273062"/>
              <a:gd name="connsiteX5" fmla="*/ 356074 w 4825526"/>
              <a:gd name="connsiteY5" fmla="*/ 356074 h 4273062"/>
              <a:gd name="connsiteX6" fmla="*/ 712148 w 4825526"/>
              <a:gd name="connsiteY6" fmla="*/ 0 h 4273062"/>
              <a:gd name="connsiteX7" fmla="*/ 4825526 w 4825526"/>
              <a:gd name="connsiteY7" fmla="*/ 3916988 h 4273062"/>
              <a:gd name="connsiteX8" fmla="*/ 4469452 w 4825526"/>
              <a:gd name="connsiteY8" fmla="*/ 4273062 h 4273062"/>
              <a:gd name="connsiteX9" fmla="*/ 712149 w 4825526"/>
              <a:gd name="connsiteY9" fmla="*/ 4273062 h 4273062"/>
              <a:gd name="connsiteX0" fmla="*/ 712149 w 4825526"/>
              <a:gd name="connsiteY0" fmla="*/ 4273062 h 4273062"/>
              <a:gd name="connsiteX1" fmla="*/ 356075 w 4825526"/>
              <a:gd name="connsiteY1" fmla="*/ 3916988 h 4273062"/>
              <a:gd name="connsiteX2" fmla="*/ 356074 w 4825526"/>
              <a:gd name="connsiteY2" fmla="*/ 2492605 h 4273062"/>
              <a:gd name="connsiteX3" fmla="*/ 0 w 4825526"/>
              <a:gd name="connsiteY3" fmla="*/ 2136531 h 4273062"/>
              <a:gd name="connsiteX4" fmla="*/ 356074 w 4825526"/>
              <a:gd name="connsiteY4" fmla="*/ 1780457 h 4273062"/>
              <a:gd name="connsiteX5" fmla="*/ 356074 w 4825526"/>
              <a:gd name="connsiteY5" fmla="*/ 356074 h 4273062"/>
              <a:gd name="connsiteX6" fmla="*/ 712148 w 4825526"/>
              <a:gd name="connsiteY6" fmla="*/ 0 h 4273062"/>
              <a:gd name="connsiteX0" fmla="*/ 712149 w 4469452"/>
              <a:gd name="connsiteY0" fmla="*/ 4273062 h 4273062"/>
              <a:gd name="connsiteX1" fmla="*/ 356075 w 4469452"/>
              <a:gd name="connsiteY1" fmla="*/ 3916988 h 4273062"/>
              <a:gd name="connsiteX2" fmla="*/ 356074 w 4469452"/>
              <a:gd name="connsiteY2" fmla="*/ 2492605 h 4273062"/>
              <a:gd name="connsiteX3" fmla="*/ 0 w 4469452"/>
              <a:gd name="connsiteY3" fmla="*/ 2136531 h 4273062"/>
              <a:gd name="connsiteX4" fmla="*/ 356074 w 4469452"/>
              <a:gd name="connsiteY4" fmla="*/ 1780457 h 4273062"/>
              <a:gd name="connsiteX5" fmla="*/ 356074 w 4469452"/>
              <a:gd name="connsiteY5" fmla="*/ 356074 h 4273062"/>
              <a:gd name="connsiteX6" fmla="*/ 712148 w 4469452"/>
              <a:gd name="connsiteY6" fmla="*/ 0 h 4273062"/>
              <a:gd name="connsiteX7" fmla="*/ 4469452 w 4469452"/>
              <a:gd name="connsiteY7" fmla="*/ 4273062 h 4273062"/>
              <a:gd name="connsiteX8" fmla="*/ 712149 w 4469452"/>
              <a:gd name="connsiteY8" fmla="*/ 4273062 h 4273062"/>
              <a:gd name="connsiteX0" fmla="*/ 712149 w 4469452"/>
              <a:gd name="connsiteY0" fmla="*/ 4273062 h 4273062"/>
              <a:gd name="connsiteX1" fmla="*/ 356075 w 4469452"/>
              <a:gd name="connsiteY1" fmla="*/ 3916988 h 4273062"/>
              <a:gd name="connsiteX2" fmla="*/ 356074 w 4469452"/>
              <a:gd name="connsiteY2" fmla="*/ 2492605 h 4273062"/>
              <a:gd name="connsiteX3" fmla="*/ 0 w 4469452"/>
              <a:gd name="connsiteY3" fmla="*/ 2136531 h 4273062"/>
              <a:gd name="connsiteX4" fmla="*/ 356074 w 4469452"/>
              <a:gd name="connsiteY4" fmla="*/ 1780457 h 4273062"/>
              <a:gd name="connsiteX5" fmla="*/ 356074 w 4469452"/>
              <a:gd name="connsiteY5" fmla="*/ 356074 h 4273062"/>
              <a:gd name="connsiteX6" fmla="*/ 712148 w 4469452"/>
              <a:gd name="connsiteY6" fmla="*/ 0 h 4273062"/>
              <a:gd name="connsiteX0" fmla="*/ 712149 w 712149"/>
              <a:gd name="connsiteY0" fmla="*/ 4273062 h 4273062"/>
              <a:gd name="connsiteX1" fmla="*/ 356075 w 712149"/>
              <a:gd name="connsiteY1" fmla="*/ 3916988 h 4273062"/>
              <a:gd name="connsiteX2" fmla="*/ 356074 w 712149"/>
              <a:gd name="connsiteY2" fmla="*/ 2492605 h 4273062"/>
              <a:gd name="connsiteX3" fmla="*/ 0 w 712149"/>
              <a:gd name="connsiteY3" fmla="*/ 2136531 h 4273062"/>
              <a:gd name="connsiteX4" fmla="*/ 356074 w 712149"/>
              <a:gd name="connsiteY4" fmla="*/ 1780457 h 4273062"/>
              <a:gd name="connsiteX5" fmla="*/ 356074 w 712149"/>
              <a:gd name="connsiteY5" fmla="*/ 356074 h 4273062"/>
              <a:gd name="connsiteX6" fmla="*/ 712148 w 712149"/>
              <a:gd name="connsiteY6" fmla="*/ 0 h 4273062"/>
              <a:gd name="connsiteX7" fmla="*/ 712149 w 712149"/>
              <a:gd name="connsiteY7" fmla="*/ 4273062 h 4273062"/>
              <a:gd name="connsiteX0" fmla="*/ 712149 w 712149"/>
              <a:gd name="connsiteY0" fmla="*/ 4273062 h 4273062"/>
              <a:gd name="connsiteX1" fmla="*/ 356075 w 712149"/>
              <a:gd name="connsiteY1" fmla="*/ 3916988 h 4273062"/>
              <a:gd name="connsiteX2" fmla="*/ 356074 w 712149"/>
              <a:gd name="connsiteY2" fmla="*/ 2492605 h 4273062"/>
              <a:gd name="connsiteX3" fmla="*/ 0 w 712149"/>
              <a:gd name="connsiteY3" fmla="*/ 2136531 h 4273062"/>
              <a:gd name="connsiteX4" fmla="*/ 356074 w 712149"/>
              <a:gd name="connsiteY4" fmla="*/ 1780457 h 4273062"/>
              <a:gd name="connsiteX5" fmla="*/ 356074 w 712149"/>
              <a:gd name="connsiteY5" fmla="*/ 356074 h 4273062"/>
              <a:gd name="connsiteX6" fmla="*/ 712148 w 712149"/>
              <a:gd name="connsiteY6" fmla="*/ 0 h 4273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2149" h="4273062" stroke="0" extrusionOk="0">
                <a:moveTo>
                  <a:pt x="712149" y="4273062"/>
                </a:moveTo>
                <a:cubicBezTo>
                  <a:pt x="515495" y="4273062"/>
                  <a:pt x="356075" y="4113642"/>
                  <a:pt x="356075" y="3916988"/>
                </a:cubicBezTo>
                <a:cubicBezTo>
                  <a:pt x="356075" y="3442194"/>
                  <a:pt x="356074" y="2967399"/>
                  <a:pt x="356074" y="2492605"/>
                </a:cubicBezTo>
                <a:cubicBezTo>
                  <a:pt x="356074" y="2295951"/>
                  <a:pt x="196654" y="2136531"/>
                  <a:pt x="0" y="2136531"/>
                </a:cubicBezTo>
                <a:cubicBezTo>
                  <a:pt x="196654" y="2136531"/>
                  <a:pt x="356074" y="1977111"/>
                  <a:pt x="356074" y="1780457"/>
                </a:cubicBezTo>
                <a:lnTo>
                  <a:pt x="356074" y="356074"/>
                </a:lnTo>
                <a:cubicBezTo>
                  <a:pt x="356074" y="159420"/>
                  <a:pt x="515494" y="0"/>
                  <a:pt x="712148" y="0"/>
                </a:cubicBezTo>
                <a:cubicBezTo>
                  <a:pt x="712148" y="1424354"/>
                  <a:pt x="712149" y="2848708"/>
                  <a:pt x="712149" y="4273062"/>
                </a:cubicBezTo>
                <a:close/>
              </a:path>
              <a:path w="712149" h="4273062" fill="none">
                <a:moveTo>
                  <a:pt x="712149" y="4273062"/>
                </a:moveTo>
                <a:cubicBezTo>
                  <a:pt x="515495" y="4273062"/>
                  <a:pt x="356075" y="4113642"/>
                  <a:pt x="356075" y="3916988"/>
                </a:cubicBezTo>
                <a:cubicBezTo>
                  <a:pt x="356075" y="3442194"/>
                  <a:pt x="356074" y="2967399"/>
                  <a:pt x="356074" y="2492605"/>
                </a:cubicBezTo>
                <a:cubicBezTo>
                  <a:pt x="356074" y="2295951"/>
                  <a:pt x="196654" y="2136531"/>
                  <a:pt x="0" y="2136531"/>
                </a:cubicBezTo>
                <a:cubicBezTo>
                  <a:pt x="196654" y="2136531"/>
                  <a:pt x="356074" y="1977111"/>
                  <a:pt x="356074" y="1780457"/>
                </a:cubicBezTo>
                <a:lnTo>
                  <a:pt x="356074" y="356074"/>
                </a:lnTo>
                <a:cubicBezTo>
                  <a:pt x="356074" y="159420"/>
                  <a:pt x="515494" y="0"/>
                  <a:pt x="712148" y="0"/>
                </a:cubicBezTo>
              </a:path>
            </a:pathLst>
          </a:custGeom>
          <a:ln w="635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F81BD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52400" y="6312151"/>
            <a:ext cx="2133600" cy="365125"/>
          </a:xfrm>
        </p:spPr>
        <p:txBody>
          <a:bodyPr/>
          <a:lstStyle/>
          <a:p>
            <a:pPr algn="l"/>
            <a:fld id="{9E67C8EB-B936-435E-9308-60731DE55DB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algn="l"/>
              <a:t>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00600" y="2349992"/>
            <a:ext cx="40386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August 2015-Submit LOA’s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November 2015-Form 470 Submitted.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December 2015-Design and Review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March 2016-Sign Contracts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July 2016-Connecting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2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72000">
                <a:schemeClr val="accent1">
                  <a:alpha val="81000"/>
                  <a:lumMod val="66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4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8100"/>
            <a:ext cx="7543800" cy="8382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bg1"/>
                </a:solidFill>
              </a:rPr>
              <a:t>Questions?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38200" y="1295400"/>
            <a:ext cx="6477000" cy="1923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en-US" sz="2800" b="1" dirty="0" smtClean="0">
              <a:solidFill>
                <a:srgbClr val="4F81BD">
                  <a:lumMod val="50000"/>
                </a:srgbClr>
              </a:solidFill>
              <a:latin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762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905000"/>
            <a:ext cx="8229600" cy="4221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800" dirty="0" smtClean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en-US" sz="2800" dirty="0" smtClean="0">
                <a:solidFill>
                  <a:prstClr val="black"/>
                </a:solidFill>
                <a:latin typeface="Calibri"/>
              </a:rPr>
              <a:t>To Find Out More:</a:t>
            </a:r>
          </a:p>
          <a:p>
            <a:pPr lvl="0"/>
            <a:r>
              <a:rPr lang="en-US" sz="2800" b="1" u="sng" dirty="0" smtClean="0">
                <a:hlinkClick r:id="rId2"/>
              </a:rPr>
              <a:t>http</a:t>
            </a:r>
            <a:r>
              <a:rPr lang="en-US" sz="2800" b="1" u="sng" dirty="0">
                <a:hlinkClick r:id="rId2"/>
              </a:rPr>
              <a:t>://www.library.ca.gov/lds/broadband.html</a:t>
            </a:r>
            <a:endParaRPr lang="en-US" sz="2800" b="1" u="sng" dirty="0"/>
          </a:p>
          <a:p>
            <a:pPr algn="l"/>
            <a:endParaRPr lang="en-US" sz="2800" dirty="0" smtClean="0">
              <a:solidFill>
                <a:prstClr val="black"/>
              </a:solidFill>
              <a:latin typeface="Calibri"/>
            </a:endParaRPr>
          </a:p>
          <a:p>
            <a:endParaRPr lang="en-US" sz="2800" dirty="0" smtClean="0">
              <a:solidFill>
                <a:prstClr val="black"/>
              </a:solidFill>
              <a:latin typeface="Calibri"/>
            </a:endParaRPr>
          </a:p>
          <a:p>
            <a:r>
              <a:rPr lang="en-US" sz="4400" b="1" dirty="0" smtClean="0">
                <a:solidFill>
                  <a:prstClr val="black"/>
                </a:solidFill>
                <a:latin typeface="Calibri"/>
              </a:rPr>
              <a:t>Thank you!</a:t>
            </a:r>
          </a:p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52400" y="6370638"/>
            <a:ext cx="2133600" cy="365125"/>
          </a:xfrm>
        </p:spPr>
        <p:txBody>
          <a:bodyPr/>
          <a:lstStyle/>
          <a:p>
            <a:pPr algn="l"/>
            <a:fld id="{9E67C8EB-B936-435E-9308-60731DE55DB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algn="l"/>
              <a:t>19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152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72000">
                <a:schemeClr val="accent1">
                  <a:alpha val="81000"/>
                  <a:lumMod val="66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4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2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2537797"/>
            <a:ext cx="3919538" cy="2489200"/>
          </a:xfrm>
        </p:spPr>
        <p:txBody>
          <a:bodyPr/>
          <a:lstStyle/>
          <a:p>
            <a:pPr algn="l"/>
            <a:r>
              <a:rPr lang="en-US" altLang="en-US" sz="4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Helvetica Neue Light" charset="0"/>
                <a:cs typeface="Helvetica Neue Light" charset="0"/>
                <a:sym typeface="Helvetica Neue Light" charset="0"/>
              </a:rPr>
              <a:t>Today's </a:t>
            </a:r>
            <a:r>
              <a:rPr lang="en-US" altLang="en-US" sz="42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Helvetica Neue Light" charset="0"/>
                <a:cs typeface="Helvetica Neue Light" charset="0"/>
                <a:sym typeface="Helvetica Neue Light" charset="0"/>
              </a:rPr>
              <a:t/>
            </a:r>
            <a:br>
              <a:rPr lang="en-US" altLang="en-US" sz="42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Helvetica Neue Light" charset="0"/>
                <a:cs typeface="Helvetica Neue Light" charset="0"/>
                <a:sym typeface="Helvetica Neue Light" charset="0"/>
              </a:rPr>
            </a:br>
            <a:r>
              <a:rPr lang="en-US" altLang="en-US" sz="42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Helvetica Neue Light" charset="0"/>
                <a:cs typeface="Helvetica Neue Light" charset="0"/>
                <a:sym typeface="Helvetica Neue Light" charset="0"/>
              </a:rPr>
              <a:t>Topics</a:t>
            </a:r>
            <a:endParaRPr lang="en-US" altLang="en-US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733801" y="1341802"/>
            <a:ext cx="5410200" cy="5563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4F81BD">
                    <a:lumMod val="50000"/>
                  </a:srgbClr>
                </a:solidFill>
              </a:rPr>
              <a:t>Partners in Broadband</a:t>
            </a:r>
          </a:p>
          <a:p>
            <a:pPr marL="91440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4F81BD">
                    <a:lumMod val="50000"/>
                  </a:srgbClr>
                </a:solidFill>
                <a:latin typeface="Calibri"/>
              </a:rPr>
              <a:t>How Far We’ve Come</a:t>
            </a:r>
          </a:p>
          <a:p>
            <a:pPr marL="91440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4F81BD">
                    <a:lumMod val="50000"/>
                  </a:srgbClr>
                </a:solidFill>
                <a:latin typeface="Calibri"/>
              </a:rPr>
              <a:t>Who Is Connecting?</a:t>
            </a:r>
          </a:p>
          <a:p>
            <a:pPr marL="91440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4F81BD">
                    <a:lumMod val="50000"/>
                  </a:srgbClr>
                </a:solidFill>
                <a:latin typeface="Calibri"/>
              </a:rPr>
              <a:t>How Does Contracting Work?</a:t>
            </a:r>
          </a:p>
          <a:p>
            <a:pPr marL="91440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4F81BD">
                    <a:lumMod val="50000"/>
                  </a:srgbClr>
                </a:solidFill>
                <a:latin typeface="Calibri"/>
              </a:rPr>
              <a:t>What Are the Costs?</a:t>
            </a:r>
          </a:p>
          <a:p>
            <a:pPr marL="91440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4F81BD">
                    <a:lumMod val="50000"/>
                  </a:srgbClr>
                </a:solidFill>
                <a:latin typeface="Calibri"/>
              </a:rPr>
              <a:t>One-Time Grants</a:t>
            </a:r>
          </a:p>
          <a:p>
            <a:pPr marL="91440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4F81BD">
                    <a:lumMod val="50000"/>
                  </a:srgbClr>
                </a:solidFill>
                <a:latin typeface="Calibri"/>
              </a:rPr>
              <a:t>Equipment Discounts</a:t>
            </a:r>
          </a:p>
          <a:p>
            <a:pPr marL="91440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4F81BD">
                    <a:lumMod val="50000"/>
                  </a:srgbClr>
                </a:solidFill>
                <a:latin typeface="Calibri"/>
              </a:rPr>
              <a:t>FY 2016/2017 Process</a:t>
            </a:r>
          </a:p>
          <a:p>
            <a:pPr marL="91440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4F81BD">
                    <a:lumMod val="50000"/>
                  </a:srgbClr>
                </a:solidFill>
                <a:latin typeface="Calibri"/>
              </a:rPr>
              <a:t>Questions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Double Brace 2"/>
          <p:cNvSpPr/>
          <p:nvPr/>
        </p:nvSpPr>
        <p:spPr>
          <a:xfrm>
            <a:off x="2792631" y="1371600"/>
            <a:ext cx="783367" cy="4876800"/>
          </a:xfrm>
          <a:custGeom>
            <a:avLst/>
            <a:gdLst>
              <a:gd name="connsiteX0" fmla="*/ 712149 w 5181600"/>
              <a:gd name="connsiteY0" fmla="*/ 4273062 h 4273062"/>
              <a:gd name="connsiteX1" fmla="*/ 356075 w 5181600"/>
              <a:gd name="connsiteY1" fmla="*/ 3916988 h 4273062"/>
              <a:gd name="connsiteX2" fmla="*/ 356074 w 5181600"/>
              <a:gd name="connsiteY2" fmla="*/ 2492605 h 4273062"/>
              <a:gd name="connsiteX3" fmla="*/ 0 w 5181600"/>
              <a:gd name="connsiteY3" fmla="*/ 2136531 h 4273062"/>
              <a:gd name="connsiteX4" fmla="*/ 356074 w 5181600"/>
              <a:gd name="connsiteY4" fmla="*/ 1780457 h 4273062"/>
              <a:gd name="connsiteX5" fmla="*/ 356074 w 5181600"/>
              <a:gd name="connsiteY5" fmla="*/ 356074 h 4273062"/>
              <a:gd name="connsiteX6" fmla="*/ 712148 w 5181600"/>
              <a:gd name="connsiteY6" fmla="*/ 0 h 4273062"/>
              <a:gd name="connsiteX7" fmla="*/ 4469451 w 5181600"/>
              <a:gd name="connsiteY7" fmla="*/ 0 h 4273062"/>
              <a:gd name="connsiteX8" fmla="*/ 4825525 w 5181600"/>
              <a:gd name="connsiteY8" fmla="*/ 356074 h 4273062"/>
              <a:gd name="connsiteX9" fmla="*/ 4825526 w 5181600"/>
              <a:gd name="connsiteY9" fmla="*/ 1780457 h 4273062"/>
              <a:gd name="connsiteX10" fmla="*/ 5181600 w 5181600"/>
              <a:gd name="connsiteY10" fmla="*/ 2136531 h 4273062"/>
              <a:gd name="connsiteX11" fmla="*/ 4825526 w 5181600"/>
              <a:gd name="connsiteY11" fmla="*/ 2492605 h 4273062"/>
              <a:gd name="connsiteX12" fmla="*/ 4825526 w 5181600"/>
              <a:gd name="connsiteY12" fmla="*/ 3916988 h 4273062"/>
              <a:gd name="connsiteX13" fmla="*/ 4469452 w 5181600"/>
              <a:gd name="connsiteY13" fmla="*/ 4273062 h 4273062"/>
              <a:gd name="connsiteX14" fmla="*/ 712149 w 5181600"/>
              <a:gd name="connsiteY14" fmla="*/ 4273062 h 4273062"/>
              <a:gd name="connsiteX0" fmla="*/ 712149 w 5181600"/>
              <a:gd name="connsiteY0" fmla="*/ 4273062 h 4273062"/>
              <a:gd name="connsiteX1" fmla="*/ 356075 w 5181600"/>
              <a:gd name="connsiteY1" fmla="*/ 3916988 h 4273062"/>
              <a:gd name="connsiteX2" fmla="*/ 356074 w 5181600"/>
              <a:gd name="connsiteY2" fmla="*/ 2492605 h 4273062"/>
              <a:gd name="connsiteX3" fmla="*/ 0 w 5181600"/>
              <a:gd name="connsiteY3" fmla="*/ 2136531 h 4273062"/>
              <a:gd name="connsiteX4" fmla="*/ 356074 w 5181600"/>
              <a:gd name="connsiteY4" fmla="*/ 1780457 h 4273062"/>
              <a:gd name="connsiteX5" fmla="*/ 356074 w 5181600"/>
              <a:gd name="connsiteY5" fmla="*/ 356074 h 4273062"/>
              <a:gd name="connsiteX6" fmla="*/ 712148 w 5181600"/>
              <a:gd name="connsiteY6" fmla="*/ 0 h 4273062"/>
              <a:gd name="connsiteX7" fmla="*/ 4469451 w 5181600"/>
              <a:gd name="connsiteY7" fmla="*/ 0 h 4273062"/>
              <a:gd name="connsiteX8" fmla="*/ 4825525 w 5181600"/>
              <a:gd name="connsiteY8" fmla="*/ 356074 h 4273062"/>
              <a:gd name="connsiteX9" fmla="*/ 4825526 w 5181600"/>
              <a:gd name="connsiteY9" fmla="*/ 1780457 h 4273062"/>
              <a:gd name="connsiteX10" fmla="*/ 5181600 w 5181600"/>
              <a:gd name="connsiteY10" fmla="*/ 2136531 h 4273062"/>
              <a:gd name="connsiteX11" fmla="*/ 4825526 w 5181600"/>
              <a:gd name="connsiteY11" fmla="*/ 2492605 h 4273062"/>
              <a:gd name="connsiteX12" fmla="*/ 4825526 w 5181600"/>
              <a:gd name="connsiteY12" fmla="*/ 3916988 h 4273062"/>
              <a:gd name="connsiteX13" fmla="*/ 4469452 w 5181600"/>
              <a:gd name="connsiteY13" fmla="*/ 4273062 h 4273062"/>
              <a:gd name="connsiteX0" fmla="*/ 712149 w 5181600"/>
              <a:gd name="connsiteY0" fmla="*/ 4273062 h 4273062"/>
              <a:gd name="connsiteX1" fmla="*/ 356075 w 5181600"/>
              <a:gd name="connsiteY1" fmla="*/ 3916988 h 4273062"/>
              <a:gd name="connsiteX2" fmla="*/ 356074 w 5181600"/>
              <a:gd name="connsiteY2" fmla="*/ 2492605 h 4273062"/>
              <a:gd name="connsiteX3" fmla="*/ 0 w 5181600"/>
              <a:gd name="connsiteY3" fmla="*/ 2136531 h 4273062"/>
              <a:gd name="connsiteX4" fmla="*/ 356074 w 5181600"/>
              <a:gd name="connsiteY4" fmla="*/ 1780457 h 4273062"/>
              <a:gd name="connsiteX5" fmla="*/ 356074 w 5181600"/>
              <a:gd name="connsiteY5" fmla="*/ 356074 h 4273062"/>
              <a:gd name="connsiteX6" fmla="*/ 712148 w 5181600"/>
              <a:gd name="connsiteY6" fmla="*/ 0 h 4273062"/>
              <a:gd name="connsiteX7" fmla="*/ 4469451 w 5181600"/>
              <a:gd name="connsiteY7" fmla="*/ 0 h 4273062"/>
              <a:gd name="connsiteX8" fmla="*/ 4825525 w 5181600"/>
              <a:gd name="connsiteY8" fmla="*/ 356074 h 4273062"/>
              <a:gd name="connsiteX9" fmla="*/ 4825526 w 5181600"/>
              <a:gd name="connsiteY9" fmla="*/ 1780457 h 4273062"/>
              <a:gd name="connsiteX10" fmla="*/ 5181600 w 5181600"/>
              <a:gd name="connsiteY10" fmla="*/ 2136531 h 4273062"/>
              <a:gd name="connsiteX11" fmla="*/ 4825526 w 5181600"/>
              <a:gd name="connsiteY11" fmla="*/ 2492605 h 4273062"/>
              <a:gd name="connsiteX12" fmla="*/ 4825526 w 5181600"/>
              <a:gd name="connsiteY12" fmla="*/ 3916988 h 4273062"/>
              <a:gd name="connsiteX13" fmla="*/ 4469452 w 5181600"/>
              <a:gd name="connsiteY13" fmla="*/ 4273062 h 4273062"/>
              <a:gd name="connsiteX14" fmla="*/ 712149 w 5181600"/>
              <a:gd name="connsiteY14" fmla="*/ 4273062 h 4273062"/>
              <a:gd name="connsiteX0" fmla="*/ 712149 w 5181600"/>
              <a:gd name="connsiteY0" fmla="*/ 4273062 h 4273062"/>
              <a:gd name="connsiteX1" fmla="*/ 356075 w 5181600"/>
              <a:gd name="connsiteY1" fmla="*/ 3916988 h 4273062"/>
              <a:gd name="connsiteX2" fmla="*/ 356074 w 5181600"/>
              <a:gd name="connsiteY2" fmla="*/ 2492605 h 4273062"/>
              <a:gd name="connsiteX3" fmla="*/ 0 w 5181600"/>
              <a:gd name="connsiteY3" fmla="*/ 2136531 h 4273062"/>
              <a:gd name="connsiteX4" fmla="*/ 356074 w 5181600"/>
              <a:gd name="connsiteY4" fmla="*/ 1780457 h 4273062"/>
              <a:gd name="connsiteX5" fmla="*/ 356074 w 5181600"/>
              <a:gd name="connsiteY5" fmla="*/ 356074 h 4273062"/>
              <a:gd name="connsiteX6" fmla="*/ 712148 w 5181600"/>
              <a:gd name="connsiteY6" fmla="*/ 0 h 4273062"/>
              <a:gd name="connsiteX7" fmla="*/ 4469451 w 5181600"/>
              <a:gd name="connsiteY7" fmla="*/ 0 h 4273062"/>
              <a:gd name="connsiteX8" fmla="*/ 4825525 w 5181600"/>
              <a:gd name="connsiteY8" fmla="*/ 356074 h 4273062"/>
              <a:gd name="connsiteX9" fmla="*/ 4825526 w 5181600"/>
              <a:gd name="connsiteY9" fmla="*/ 1780457 h 4273062"/>
              <a:gd name="connsiteX10" fmla="*/ 4825526 w 5181600"/>
              <a:gd name="connsiteY10" fmla="*/ 2492605 h 4273062"/>
              <a:gd name="connsiteX11" fmla="*/ 4825526 w 5181600"/>
              <a:gd name="connsiteY11" fmla="*/ 3916988 h 4273062"/>
              <a:gd name="connsiteX12" fmla="*/ 4469452 w 5181600"/>
              <a:gd name="connsiteY12" fmla="*/ 4273062 h 4273062"/>
              <a:gd name="connsiteX0" fmla="*/ 712149 w 5181600"/>
              <a:gd name="connsiteY0" fmla="*/ 4275994 h 4275994"/>
              <a:gd name="connsiteX1" fmla="*/ 356075 w 5181600"/>
              <a:gd name="connsiteY1" fmla="*/ 3919920 h 4275994"/>
              <a:gd name="connsiteX2" fmla="*/ 356074 w 5181600"/>
              <a:gd name="connsiteY2" fmla="*/ 2495537 h 4275994"/>
              <a:gd name="connsiteX3" fmla="*/ 0 w 5181600"/>
              <a:gd name="connsiteY3" fmla="*/ 2139463 h 4275994"/>
              <a:gd name="connsiteX4" fmla="*/ 356074 w 5181600"/>
              <a:gd name="connsiteY4" fmla="*/ 1783389 h 4275994"/>
              <a:gd name="connsiteX5" fmla="*/ 356074 w 5181600"/>
              <a:gd name="connsiteY5" fmla="*/ 359006 h 4275994"/>
              <a:gd name="connsiteX6" fmla="*/ 712148 w 5181600"/>
              <a:gd name="connsiteY6" fmla="*/ 2932 h 4275994"/>
              <a:gd name="connsiteX7" fmla="*/ 4469451 w 5181600"/>
              <a:gd name="connsiteY7" fmla="*/ 2932 h 4275994"/>
              <a:gd name="connsiteX8" fmla="*/ 4825525 w 5181600"/>
              <a:gd name="connsiteY8" fmla="*/ 359006 h 4275994"/>
              <a:gd name="connsiteX9" fmla="*/ 4825526 w 5181600"/>
              <a:gd name="connsiteY9" fmla="*/ 1783389 h 4275994"/>
              <a:gd name="connsiteX10" fmla="*/ 5181600 w 5181600"/>
              <a:gd name="connsiteY10" fmla="*/ 2139463 h 4275994"/>
              <a:gd name="connsiteX11" fmla="*/ 4825526 w 5181600"/>
              <a:gd name="connsiteY11" fmla="*/ 2495537 h 4275994"/>
              <a:gd name="connsiteX12" fmla="*/ 4825526 w 5181600"/>
              <a:gd name="connsiteY12" fmla="*/ 3919920 h 4275994"/>
              <a:gd name="connsiteX13" fmla="*/ 4469452 w 5181600"/>
              <a:gd name="connsiteY13" fmla="*/ 4275994 h 4275994"/>
              <a:gd name="connsiteX14" fmla="*/ 712149 w 5181600"/>
              <a:gd name="connsiteY14" fmla="*/ 4275994 h 4275994"/>
              <a:gd name="connsiteX0" fmla="*/ 712149 w 5181600"/>
              <a:gd name="connsiteY0" fmla="*/ 4275994 h 4275994"/>
              <a:gd name="connsiteX1" fmla="*/ 356075 w 5181600"/>
              <a:gd name="connsiteY1" fmla="*/ 3919920 h 4275994"/>
              <a:gd name="connsiteX2" fmla="*/ 356074 w 5181600"/>
              <a:gd name="connsiteY2" fmla="*/ 2495537 h 4275994"/>
              <a:gd name="connsiteX3" fmla="*/ 0 w 5181600"/>
              <a:gd name="connsiteY3" fmla="*/ 2139463 h 4275994"/>
              <a:gd name="connsiteX4" fmla="*/ 356074 w 5181600"/>
              <a:gd name="connsiteY4" fmla="*/ 1783389 h 4275994"/>
              <a:gd name="connsiteX5" fmla="*/ 356074 w 5181600"/>
              <a:gd name="connsiteY5" fmla="*/ 359006 h 4275994"/>
              <a:gd name="connsiteX6" fmla="*/ 712148 w 5181600"/>
              <a:gd name="connsiteY6" fmla="*/ 2932 h 4275994"/>
              <a:gd name="connsiteX7" fmla="*/ 4469451 w 5181600"/>
              <a:gd name="connsiteY7" fmla="*/ 2932 h 4275994"/>
              <a:gd name="connsiteX8" fmla="*/ 4825525 w 5181600"/>
              <a:gd name="connsiteY8" fmla="*/ 359006 h 4275994"/>
              <a:gd name="connsiteX9" fmla="*/ 4825526 w 5181600"/>
              <a:gd name="connsiteY9" fmla="*/ 2495537 h 4275994"/>
              <a:gd name="connsiteX10" fmla="*/ 4825526 w 5181600"/>
              <a:gd name="connsiteY10" fmla="*/ 3919920 h 4275994"/>
              <a:gd name="connsiteX11" fmla="*/ 4469452 w 5181600"/>
              <a:gd name="connsiteY11" fmla="*/ 4275994 h 4275994"/>
              <a:gd name="connsiteX0" fmla="*/ 712149 w 5181600"/>
              <a:gd name="connsiteY0" fmla="*/ 4340357 h 4340357"/>
              <a:gd name="connsiteX1" fmla="*/ 356075 w 5181600"/>
              <a:gd name="connsiteY1" fmla="*/ 3984283 h 4340357"/>
              <a:gd name="connsiteX2" fmla="*/ 356074 w 5181600"/>
              <a:gd name="connsiteY2" fmla="*/ 2559900 h 4340357"/>
              <a:gd name="connsiteX3" fmla="*/ 0 w 5181600"/>
              <a:gd name="connsiteY3" fmla="*/ 2203826 h 4340357"/>
              <a:gd name="connsiteX4" fmla="*/ 356074 w 5181600"/>
              <a:gd name="connsiteY4" fmla="*/ 1847752 h 4340357"/>
              <a:gd name="connsiteX5" fmla="*/ 356074 w 5181600"/>
              <a:gd name="connsiteY5" fmla="*/ 423369 h 4340357"/>
              <a:gd name="connsiteX6" fmla="*/ 712148 w 5181600"/>
              <a:gd name="connsiteY6" fmla="*/ 67295 h 4340357"/>
              <a:gd name="connsiteX7" fmla="*/ 4469451 w 5181600"/>
              <a:gd name="connsiteY7" fmla="*/ 67295 h 4340357"/>
              <a:gd name="connsiteX8" fmla="*/ 4825525 w 5181600"/>
              <a:gd name="connsiteY8" fmla="*/ 423369 h 4340357"/>
              <a:gd name="connsiteX9" fmla="*/ 4825526 w 5181600"/>
              <a:gd name="connsiteY9" fmla="*/ 1847752 h 4340357"/>
              <a:gd name="connsiteX10" fmla="*/ 5181600 w 5181600"/>
              <a:gd name="connsiteY10" fmla="*/ 2203826 h 4340357"/>
              <a:gd name="connsiteX11" fmla="*/ 4825526 w 5181600"/>
              <a:gd name="connsiteY11" fmla="*/ 2559900 h 4340357"/>
              <a:gd name="connsiteX12" fmla="*/ 4825526 w 5181600"/>
              <a:gd name="connsiteY12" fmla="*/ 3984283 h 4340357"/>
              <a:gd name="connsiteX13" fmla="*/ 4469452 w 5181600"/>
              <a:gd name="connsiteY13" fmla="*/ 4340357 h 4340357"/>
              <a:gd name="connsiteX14" fmla="*/ 712149 w 5181600"/>
              <a:gd name="connsiteY14" fmla="*/ 4340357 h 4340357"/>
              <a:gd name="connsiteX0" fmla="*/ 712149 w 5181600"/>
              <a:gd name="connsiteY0" fmla="*/ 4340357 h 4340357"/>
              <a:gd name="connsiteX1" fmla="*/ 356075 w 5181600"/>
              <a:gd name="connsiteY1" fmla="*/ 3984283 h 4340357"/>
              <a:gd name="connsiteX2" fmla="*/ 356074 w 5181600"/>
              <a:gd name="connsiteY2" fmla="*/ 2559900 h 4340357"/>
              <a:gd name="connsiteX3" fmla="*/ 0 w 5181600"/>
              <a:gd name="connsiteY3" fmla="*/ 2203826 h 4340357"/>
              <a:gd name="connsiteX4" fmla="*/ 356074 w 5181600"/>
              <a:gd name="connsiteY4" fmla="*/ 1847752 h 4340357"/>
              <a:gd name="connsiteX5" fmla="*/ 356074 w 5181600"/>
              <a:gd name="connsiteY5" fmla="*/ 423369 h 4340357"/>
              <a:gd name="connsiteX6" fmla="*/ 712148 w 5181600"/>
              <a:gd name="connsiteY6" fmla="*/ 67295 h 4340357"/>
              <a:gd name="connsiteX7" fmla="*/ 4469451 w 5181600"/>
              <a:gd name="connsiteY7" fmla="*/ 67295 h 4340357"/>
              <a:gd name="connsiteX8" fmla="*/ 4825525 w 5181600"/>
              <a:gd name="connsiteY8" fmla="*/ 423369 h 4340357"/>
              <a:gd name="connsiteX9" fmla="*/ 4825526 w 5181600"/>
              <a:gd name="connsiteY9" fmla="*/ 3984283 h 4340357"/>
              <a:gd name="connsiteX10" fmla="*/ 4469452 w 5181600"/>
              <a:gd name="connsiteY10" fmla="*/ 4340357 h 4340357"/>
              <a:gd name="connsiteX0" fmla="*/ 712149 w 4870035"/>
              <a:gd name="connsiteY0" fmla="*/ 4340357 h 4340357"/>
              <a:gd name="connsiteX1" fmla="*/ 356075 w 4870035"/>
              <a:gd name="connsiteY1" fmla="*/ 3984283 h 4340357"/>
              <a:gd name="connsiteX2" fmla="*/ 356074 w 4870035"/>
              <a:gd name="connsiteY2" fmla="*/ 2559900 h 4340357"/>
              <a:gd name="connsiteX3" fmla="*/ 0 w 4870035"/>
              <a:gd name="connsiteY3" fmla="*/ 2203826 h 4340357"/>
              <a:gd name="connsiteX4" fmla="*/ 356074 w 4870035"/>
              <a:gd name="connsiteY4" fmla="*/ 1847752 h 4340357"/>
              <a:gd name="connsiteX5" fmla="*/ 356074 w 4870035"/>
              <a:gd name="connsiteY5" fmla="*/ 423369 h 4340357"/>
              <a:gd name="connsiteX6" fmla="*/ 712148 w 4870035"/>
              <a:gd name="connsiteY6" fmla="*/ 67295 h 4340357"/>
              <a:gd name="connsiteX7" fmla="*/ 4469451 w 4870035"/>
              <a:gd name="connsiteY7" fmla="*/ 67295 h 4340357"/>
              <a:gd name="connsiteX8" fmla="*/ 4825525 w 4870035"/>
              <a:gd name="connsiteY8" fmla="*/ 423369 h 4340357"/>
              <a:gd name="connsiteX9" fmla="*/ 4825526 w 4870035"/>
              <a:gd name="connsiteY9" fmla="*/ 1847752 h 4340357"/>
              <a:gd name="connsiteX10" fmla="*/ 4825526 w 4870035"/>
              <a:gd name="connsiteY10" fmla="*/ 2559900 h 4340357"/>
              <a:gd name="connsiteX11" fmla="*/ 4825526 w 4870035"/>
              <a:gd name="connsiteY11" fmla="*/ 3984283 h 4340357"/>
              <a:gd name="connsiteX12" fmla="*/ 4469452 w 4870035"/>
              <a:gd name="connsiteY12" fmla="*/ 4340357 h 4340357"/>
              <a:gd name="connsiteX13" fmla="*/ 712149 w 4870035"/>
              <a:gd name="connsiteY13" fmla="*/ 4340357 h 4340357"/>
              <a:gd name="connsiteX0" fmla="*/ 712149 w 4870035"/>
              <a:gd name="connsiteY0" fmla="*/ 4340357 h 4340357"/>
              <a:gd name="connsiteX1" fmla="*/ 356075 w 4870035"/>
              <a:gd name="connsiteY1" fmla="*/ 3984283 h 4340357"/>
              <a:gd name="connsiteX2" fmla="*/ 356074 w 4870035"/>
              <a:gd name="connsiteY2" fmla="*/ 2559900 h 4340357"/>
              <a:gd name="connsiteX3" fmla="*/ 0 w 4870035"/>
              <a:gd name="connsiteY3" fmla="*/ 2203826 h 4340357"/>
              <a:gd name="connsiteX4" fmla="*/ 356074 w 4870035"/>
              <a:gd name="connsiteY4" fmla="*/ 1847752 h 4340357"/>
              <a:gd name="connsiteX5" fmla="*/ 356074 w 4870035"/>
              <a:gd name="connsiteY5" fmla="*/ 423369 h 4340357"/>
              <a:gd name="connsiteX6" fmla="*/ 712148 w 4870035"/>
              <a:gd name="connsiteY6" fmla="*/ 67295 h 4340357"/>
              <a:gd name="connsiteX7" fmla="*/ 4469451 w 4870035"/>
              <a:gd name="connsiteY7" fmla="*/ 67295 h 4340357"/>
              <a:gd name="connsiteX8" fmla="*/ 4825525 w 4870035"/>
              <a:gd name="connsiteY8" fmla="*/ 423369 h 4340357"/>
              <a:gd name="connsiteX9" fmla="*/ 4825526 w 4870035"/>
              <a:gd name="connsiteY9" fmla="*/ 3984283 h 4340357"/>
              <a:gd name="connsiteX10" fmla="*/ 4469452 w 4870035"/>
              <a:gd name="connsiteY10" fmla="*/ 4340357 h 4340357"/>
              <a:gd name="connsiteX0" fmla="*/ 712149 w 4870035"/>
              <a:gd name="connsiteY0" fmla="*/ 4340357 h 4340357"/>
              <a:gd name="connsiteX1" fmla="*/ 356075 w 4870035"/>
              <a:gd name="connsiteY1" fmla="*/ 3984283 h 4340357"/>
              <a:gd name="connsiteX2" fmla="*/ 356074 w 4870035"/>
              <a:gd name="connsiteY2" fmla="*/ 2559900 h 4340357"/>
              <a:gd name="connsiteX3" fmla="*/ 0 w 4870035"/>
              <a:gd name="connsiteY3" fmla="*/ 2203826 h 4340357"/>
              <a:gd name="connsiteX4" fmla="*/ 356074 w 4870035"/>
              <a:gd name="connsiteY4" fmla="*/ 1847752 h 4340357"/>
              <a:gd name="connsiteX5" fmla="*/ 356074 w 4870035"/>
              <a:gd name="connsiteY5" fmla="*/ 423369 h 4340357"/>
              <a:gd name="connsiteX6" fmla="*/ 712148 w 4870035"/>
              <a:gd name="connsiteY6" fmla="*/ 67295 h 4340357"/>
              <a:gd name="connsiteX7" fmla="*/ 4469451 w 4870035"/>
              <a:gd name="connsiteY7" fmla="*/ 67295 h 4340357"/>
              <a:gd name="connsiteX8" fmla="*/ 4825525 w 4870035"/>
              <a:gd name="connsiteY8" fmla="*/ 423369 h 4340357"/>
              <a:gd name="connsiteX9" fmla="*/ 4825526 w 4870035"/>
              <a:gd name="connsiteY9" fmla="*/ 2559900 h 4340357"/>
              <a:gd name="connsiteX10" fmla="*/ 4825526 w 4870035"/>
              <a:gd name="connsiteY10" fmla="*/ 3984283 h 4340357"/>
              <a:gd name="connsiteX11" fmla="*/ 4469452 w 4870035"/>
              <a:gd name="connsiteY11" fmla="*/ 4340357 h 4340357"/>
              <a:gd name="connsiteX12" fmla="*/ 712149 w 4870035"/>
              <a:gd name="connsiteY12" fmla="*/ 4340357 h 4340357"/>
              <a:gd name="connsiteX0" fmla="*/ 712149 w 4870035"/>
              <a:gd name="connsiteY0" fmla="*/ 4340357 h 4340357"/>
              <a:gd name="connsiteX1" fmla="*/ 356075 w 4870035"/>
              <a:gd name="connsiteY1" fmla="*/ 3984283 h 4340357"/>
              <a:gd name="connsiteX2" fmla="*/ 356074 w 4870035"/>
              <a:gd name="connsiteY2" fmla="*/ 2559900 h 4340357"/>
              <a:gd name="connsiteX3" fmla="*/ 0 w 4870035"/>
              <a:gd name="connsiteY3" fmla="*/ 2203826 h 4340357"/>
              <a:gd name="connsiteX4" fmla="*/ 356074 w 4870035"/>
              <a:gd name="connsiteY4" fmla="*/ 1847752 h 4340357"/>
              <a:gd name="connsiteX5" fmla="*/ 356074 w 4870035"/>
              <a:gd name="connsiteY5" fmla="*/ 423369 h 4340357"/>
              <a:gd name="connsiteX6" fmla="*/ 712148 w 4870035"/>
              <a:gd name="connsiteY6" fmla="*/ 67295 h 4340357"/>
              <a:gd name="connsiteX7" fmla="*/ 4469451 w 4870035"/>
              <a:gd name="connsiteY7" fmla="*/ 67295 h 4340357"/>
              <a:gd name="connsiteX8" fmla="*/ 4825525 w 4870035"/>
              <a:gd name="connsiteY8" fmla="*/ 423369 h 4340357"/>
              <a:gd name="connsiteX9" fmla="*/ 4825526 w 4870035"/>
              <a:gd name="connsiteY9" fmla="*/ 3984283 h 4340357"/>
              <a:gd name="connsiteX10" fmla="*/ 4469452 w 4870035"/>
              <a:gd name="connsiteY10" fmla="*/ 4340357 h 4340357"/>
              <a:gd name="connsiteX0" fmla="*/ 712149 w 4870035"/>
              <a:gd name="connsiteY0" fmla="*/ 4340357 h 4340357"/>
              <a:gd name="connsiteX1" fmla="*/ 356075 w 4870035"/>
              <a:gd name="connsiteY1" fmla="*/ 3984283 h 4340357"/>
              <a:gd name="connsiteX2" fmla="*/ 356074 w 4870035"/>
              <a:gd name="connsiteY2" fmla="*/ 2559900 h 4340357"/>
              <a:gd name="connsiteX3" fmla="*/ 0 w 4870035"/>
              <a:gd name="connsiteY3" fmla="*/ 2203826 h 4340357"/>
              <a:gd name="connsiteX4" fmla="*/ 356074 w 4870035"/>
              <a:gd name="connsiteY4" fmla="*/ 1847752 h 4340357"/>
              <a:gd name="connsiteX5" fmla="*/ 356074 w 4870035"/>
              <a:gd name="connsiteY5" fmla="*/ 423369 h 4340357"/>
              <a:gd name="connsiteX6" fmla="*/ 712148 w 4870035"/>
              <a:gd name="connsiteY6" fmla="*/ 67295 h 4340357"/>
              <a:gd name="connsiteX7" fmla="*/ 4469451 w 4870035"/>
              <a:gd name="connsiteY7" fmla="*/ 67295 h 4340357"/>
              <a:gd name="connsiteX8" fmla="*/ 4825525 w 4870035"/>
              <a:gd name="connsiteY8" fmla="*/ 423369 h 4340357"/>
              <a:gd name="connsiteX9" fmla="*/ 4825526 w 4870035"/>
              <a:gd name="connsiteY9" fmla="*/ 3984283 h 4340357"/>
              <a:gd name="connsiteX10" fmla="*/ 4469452 w 4870035"/>
              <a:gd name="connsiteY10" fmla="*/ 4340357 h 4340357"/>
              <a:gd name="connsiteX11" fmla="*/ 712149 w 4870035"/>
              <a:gd name="connsiteY11" fmla="*/ 4340357 h 4340357"/>
              <a:gd name="connsiteX0" fmla="*/ 712149 w 4870035"/>
              <a:gd name="connsiteY0" fmla="*/ 4340357 h 4340357"/>
              <a:gd name="connsiteX1" fmla="*/ 356075 w 4870035"/>
              <a:gd name="connsiteY1" fmla="*/ 3984283 h 4340357"/>
              <a:gd name="connsiteX2" fmla="*/ 356074 w 4870035"/>
              <a:gd name="connsiteY2" fmla="*/ 2559900 h 4340357"/>
              <a:gd name="connsiteX3" fmla="*/ 0 w 4870035"/>
              <a:gd name="connsiteY3" fmla="*/ 2203826 h 4340357"/>
              <a:gd name="connsiteX4" fmla="*/ 356074 w 4870035"/>
              <a:gd name="connsiteY4" fmla="*/ 1847752 h 4340357"/>
              <a:gd name="connsiteX5" fmla="*/ 356074 w 4870035"/>
              <a:gd name="connsiteY5" fmla="*/ 423369 h 4340357"/>
              <a:gd name="connsiteX6" fmla="*/ 712148 w 4870035"/>
              <a:gd name="connsiteY6" fmla="*/ 67295 h 4340357"/>
              <a:gd name="connsiteX7" fmla="*/ 4469451 w 4870035"/>
              <a:gd name="connsiteY7" fmla="*/ 67295 h 4340357"/>
              <a:gd name="connsiteX8" fmla="*/ 4825525 w 4870035"/>
              <a:gd name="connsiteY8" fmla="*/ 423369 h 4340357"/>
              <a:gd name="connsiteX9" fmla="*/ 4825526 w 4870035"/>
              <a:gd name="connsiteY9" fmla="*/ 3984283 h 4340357"/>
              <a:gd name="connsiteX10" fmla="*/ 4469452 w 4870035"/>
              <a:gd name="connsiteY10" fmla="*/ 4340357 h 4340357"/>
              <a:gd name="connsiteX0" fmla="*/ 712149 w 4870035"/>
              <a:gd name="connsiteY0" fmla="*/ 4362091 h 4362091"/>
              <a:gd name="connsiteX1" fmla="*/ 356075 w 4870035"/>
              <a:gd name="connsiteY1" fmla="*/ 4006017 h 4362091"/>
              <a:gd name="connsiteX2" fmla="*/ 356074 w 4870035"/>
              <a:gd name="connsiteY2" fmla="*/ 2581634 h 4362091"/>
              <a:gd name="connsiteX3" fmla="*/ 0 w 4870035"/>
              <a:gd name="connsiteY3" fmla="*/ 2225560 h 4362091"/>
              <a:gd name="connsiteX4" fmla="*/ 356074 w 4870035"/>
              <a:gd name="connsiteY4" fmla="*/ 1869486 h 4362091"/>
              <a:gd name="connsiteX5" fmla="*/ 356074 w 4870035"/>
              <a:gd name="connsiteY5" fmla="*/ 445103 h 4362091"/>
              <a:gd name="connsiteX6" fmla="*/ 712148 w 4870035"/>
              <a:gd name="connsiteY6" fmla="*/ 89029 h 4362091"/>
              <a:gd name="connsiteX7" fmla="*/ 4469451 w 4870035"/>
              <a:gd name="connsiteY7" fmla="*/ 89029 h 4362091"/>
              <a:gd name="connsiteX8" fmla="*/ 4825525 w 4870035"/>
              <a:gd name="connsiteY8" fmla="*/ 445103 h 4362091"/>
              <a:gd name="connsiteX9" fmla="*/ 4825526 w 4870035"/>
              <a:gd name="connsiteY9" fmla="*/ 4006017 h 4362091"/>
              <a:gd name="connsiteX10" fmla="*/ 4469452 w 4870035"/>
              <a:gd name="connsiteY10" fmla="*/ 4362091 h 4362091"/>
              <a:gd name="connsiteX11" fmla="*/ 712149 w 4870035"/>
              <a:gd name="connsiteY11" fmla="*/ 4362091 h 4362091"/>
              <a:gd name="connsiteX0" fmla="*/ 712149 w 4870035"/>
              <a:gd name="connsiteY0" fmla="*/ 4362091 h 4362091"/>
              <a:gd name="connsiteX1" fmla="*/ 356075 w 4870035"/>
              <a:gd name="connsiteY1" fmla="*/ 4006017 h 4362091"/>
              <a:gd name="connsiteX2" fmla="*/ 356074 w 4870035"/>
              <a:gd name="connsiteY2" fmla="*/ 2581634 h 4362091"/>
              <a:gd name="connsiteX3" fmla="*/ 0 w 4870035"/>
              <a:gd name="connsiteY3" fmla="*/ 2225560 h 4362091"/>
              <a:gd name="connsiteX4" fmla="*/ 356074 w 4870035"/>
              <a:gd name="connsiteY4" fmla="*/ 1869486 h 4362091"/>
              <a:gd name="connsiteX5" fmla="*/ 356074 w 4870035"/>
              <a:gd name="connsiteY5" fmla="*/ 445103 h 4362091"/>
              <a:gd name="connsiteX6" fmla="*/ 712148 w 4870035"/>
              <a:gd name="connsiteY6" fmla="*/ 89029 h 4362091"/>
              <a:gd name="connsiteX7" fmla="*/ 4469451 w 4870035"/>
              <a:gd name="connsiteY7" fmla="*/ 89029 h 4362091"/>
              <a:gd name="connsiteX8" fmla="*/ 4825525 w 4870035"/>
              <a:gd name="connsiteY8" fmla="*/ 445103 h 4362091"/>
              <a:gd name="connsiteX9" fmla="*/ 4469452 w 4870035"/>
              <a:gd name="connsiteY9" fmla="*/ 4362091 h 4362091"/>
              <a:gd name="connsiteX0" fmla="*/ 712149 w 4870035"/>
              <a:gd name="connsiteY0" fmla="*/ 4362091 h 4362091"/>
              <a:gd name="connsiteX1" fmla="*/ 356075 w 4870035"/>
              <a:gd name="connsiteY1" fmla="*/ 4006017 h 4362091"/>
              <a:gd name="connsiteX2" fmla="*/ 356074 w 4870035"/>
              <a:gd name="connsiteY2" fmla="*/ 2581634 h 4362091"/>
              <a:gd name="connsiteX3" fmla="*/ 0 w 4870035"/>
              <a:gd name="connsiteY3" fmla="*/ 2225560 h 4362091"/>
              <a:gd name="connsiteX4" fmla="*/ 356074 w 4870035"/>
              <a:gd name="connsiteY4" fmla="*/ 1869486 h 4362091"/>
              <a:gd name="connsiteX5" fmla="*/ 356074 w 4870035"/>
              <a:gd name="connsiteY5" fmla="*/ 445103 h 4362091"/>
              <a:gd name="connsiteX6" fmla="*/ 712148 w 4870035"/>
              <a:gd name="connsiteY6" fmla="*/ 89029 h 4362091"/>
              <a:gd name="connsiteX7" fmla="*/ 4469451 w 4870035"/>
              <a:gd name="connsiteY7" fmla="*/ 89029 h 4362091"/>
              <a:gd name="connsiteX8" fmla="*/ 4825525 w 4870035"/>
              <a:gd name="connsiteY8" fmla="*/ 445103 h 4362091"/>
              <a:gd name="connsiteX9" fmla="*/ 4825526 w 4870035"/>
              <a:gd name="connsiteY9" fmla="*/ 4006017 h 4362091"/>
              <a:gd name="connsiteX10" fmla="*/ 4469452 w 4870035"/>
              <a:gd name="connsiteY10" fmla="*/ 4362091 h 4362091"/>
              <a:gd name="connsiteX11" fmla="*/ 712149 w 4870035"/>
              <a:gd name="connsiteY11" fmla="*/ 4362091 h 4362091"/>
              <a:gd name="connsiteX0" fmla="*/ 712149 w 4870035"/>
              <a:gd name="connsiteY0" fmla="*/ 4362091 h 4362091"/>
              <a:gd name="connsiteX1" fmla="*/ 356075 w 4870035"/>
              <a:gd name="connsiteY1" fmla="*/ 4006017 h 4362091"/>
              <a:gd name="connsiteX2" fmla="*/ 356074 w 4870035"/>
              <a:gd name="connsiteY2" fmla="*/ 2581634 h 4362091"/>
              <a:gd name="connsiteX3" fmla="*/ 0 w 4870035"/>
              <a:gd name="connsiteY3" fmla="*/ 2225560 h 4362091"/>
              <a:gd name="connsiteX4" fmla="*/ 356074 w 4870035"/>
              <a:gd name="connsiteY4" fmla="*/ 1869486 h 4362091"/>
              <a:gd name="connsiteX5" fmla="*/ 356074 w 4870035"/>
              <a:gd name="connsiteY5" fmla="*/ 445103 h 4362091"/>
              <a:gd name="connsiteX6" fmla="*/ 712148 w 4870035"/>
              <a:gd name="connsiteY6" fmla="*/ 89029 h 4362091"/>
              <a:gd name="connsiteX7" fmla="*/ 4469451 w 4870035"/>
              <a:gd name="connsiteY7" fmla="*/ 89029 h 4362091"/>
              <a:gd name="connsiteX8" fmla="*/ 4825525 w 4870035"/>
              <a:gd name="connsiteY8" fmla="*/ 445103 h 4362091"/>
              <a:gd name="connsiteX0" fmla="*/ 712149 w 4870035"/>
              <a:gd name="connsiteY0" fmla="*/ 4340358 h 4340358"/>
              <a:gd name="connsiteX1" fmla="*/ 356075 w 4870035"/>
              <a:gd name="connsiteY1" fmla="*/ 3984284 h 4340358"/>
              <a:gd name="connsiteX2" fmla="*/ 356074 w 4870035"/>
              <a:gd name="connsiteY2" fmla="*/ 2559901 h 4340358"/>
              <a:gd name="connsiteX3" fmla="*/ 0 w 4870035"/>
              <a:gd name="connsiteY3" fmla="*/ 2203827 h 4340358"/>
              <a:gd name="connsiteX4" fmla="*/ 356074 w 4870035"/>
              <a:gd name="connsiteY4" fmla="*/ 1847753 h 4340358"/>
              <a:gd name="connsiteX5" fmla="*/ 356074 w 4870035"/>
              <a:gd name="connsiteY5" fmla="*/ 423370 h 4340358"/>
              <a:gd name="connsiteX6" fmla="*/ 712148 w 4870035"/>
              <a:gd name="connsiteY6" fmla="*/ 67296 h 4340358"/>
              <a:gd name="connsiteX7" fmla="*/ 4469451 w 4870035"/>
              <a:gd name="connsiteY7" fmla="*/ 67296 h 4340358"/>
              <a:gd name="connsiteX8" fmla="*/ 4825525 w 4870035"/>
              <a:gd name="connsiteY8" fmla="*/ 423370 h 4340358"/>
              <a:gd name="connsiteX9" fmla="*/ 4825526 w 4870035"/>
              <a:gd name="connsiteY9" fmla="*/ 3984284 h 4340358"/>
              <a:gd name="connsiteX10" fmla="*/ 4469452 w 4870035"/>
              <a:gd name="connsiteY10" fmla="*/ 4340358 h 4340358"/>
              <a:gd name="connsiteX11" fmla="*/ 712149 w 4870035"/>
              <a:gd name="connsiteY11" fmla="*/ 4340358 h 4340358"/>
              <a:gd name="connsiteX0" fmla="*/ 712149 w 4870035"/>
              <a:gd name="connsiteY0" fmla="*/ 4340358 h 4340358"/>
              <a:gd name="connsiteX1" fmla="*/ 356075 w 4870035"/>
              <a:gd name="connsiteY1" fmla="*/ 3984284 h 4340358"/>
              <a:gd name="connsiteX2" fmla="*/ 356074 w 4870035"/>
              <a:gd name="connsiteY2" fmla="*/ 2559901 h 4340358"/>
              <a:gd name="connsiteX3" fmla="*/ 0 w 4870035"/>
              <a:gd name="connsiteY3" fmla="*/ 2203827 h 4340358"/>
              <a:gd name="connsiteX4" fmla="*/ 356074 w 4870035"/>
              <a:gd name="connsiteY4" fmla="*/ 1847753 h 4340358"/>
              <a:gd name="connsiteX5" fmla="*/ 356074 w 4870035"/>
              <a:gd name="connsiteY5" fmla="*/ 423370 h 4340358"/>
              <a:gd name="connsiteX6" fmla="*/ 712148 w 4870035"/>
              <a:gd name="connsiteY6" fmla="*/ 67296 h 4340358"/>
              <a:gd name="connsiteX0" fmla="*/ 712149 w 4870035"/>
              <a:gd name="connsiteY0" fmla="*/ 4273062 h 4273062"/>
              <a:gd name="connsiteX1" fmla="*/ 356075 w 4870035"/>
              <a:gd name="connsiteY1" fmla="*/ 3916988 h 4273062"/>
              <a:gd name="connsiteX2" fmla="*/ 356074 w 4870035"/>
              <a:gd name="connsiteY2" fmla="*/ 2492605 h 4273062"/>
              <a:gd name="connsiteX3" fmla="*/ 0 w 4870035"/>
              <a:gd name="connsiteY3" fmla="*/ 2136531 h 4273062"/>
              <a:gd name="connsiteX4" fmla="*/ 356074 w 4870035"/>
              <a:gd name="connsiteY4" fmla="*/ 1780457 h 4273062"/>
              <a:gd name="connsiteX5" fmla="*/ 356074 w 4870035"/>
              <a:gd name="connsiteY5" fmla="*/ 356074 h 4273062"/>
              <a:gd name="connsiteX6" fmla="*/ 712148 w 4870035"/>
              <a:gd name="connsiteY6" fmla="*/ 0 h 4273062"/>
              <a:gd name="connsiteX7" fmla="*/ 4825525 w 4870035"/>
              <a:gd name="connsiteY7" fmla="*/ 356074 h 4273062"/>
              <a:gd name="connsiteX8" fmla="*/ 4825526 w 4870035"/>
              <a:gd name="connsiteY8" fmla="*/ 3916988 h 4273062"/>
              <a:gd name="connsiteX9" fmla="*/ 4469452 w 4870035"/>
              <a:gd name="connsiteY9" fmla="*/ 4273062 h 4273062"/>
              <a:gd name="connsiteX10" fmla="*/ 712149 w 4870035"/>
              <a:gd name="connsiteY10" fmla="*/ 4273062 h 4273062"/>
              <a:gd name="connsiteX0" fmla="*/ 712149 w 4870035"/>
              <a:gd name="connsiteY0" fmla="*/ 4273062 h 4273062"/>
              <a:gd name="connsiteX1" fmla="*/ 356075 w 4870035"/>
              <a:gd name="connsiteY1" fmla="*/ 3916988 h 4273062"/>
              <a:gd name="connsiteX2" fmla="*/ 356074 w 4870035"/>
              <a:gd name="connsiteY2" fmla="*/ 2492605 h 4273062"/>
              <a:gd name="connsiteX3" fmla="*/ 0 w 4870035"/>
              <a:gd name="connsiteY3" fmla="*/ 2136531 h 4273062"/>
              <a:gd name="connsiteX4" fmla="*/ 356074 w 4870035"/>
              <a:gd name="connsiteY4" fmla="*/ 1780457 h 4273062"/>
              <a:gd name="connsiteX5" fmla="*/ 356074 w 4870035"/>
              <a:gd name="connsiteY5" fmla="*/ 356074 h 4273062"/>
              <a:gd name="connsiteX6" fmla="*/ 712148 w 4870035"/>
              <a:gd name="connsiteY6" fmla="*/ 0 h 4273062"/>
              <a:gd name="connsiteX0" fmla="*/ 712149 w 4825526"/>
              <a:gd name="connsiteY0" fmla="*/ 4273062 h 4273062"/>
              <a:gd name="connsiteX1" fmla="*/ 356075 w 4825526"/>
              <a:gd name="connsiteY1" fmla="*/ 3916988 h 4273062"/>
              <a:gd name="connsiteX2" fmla="*/ 356074 w 4825526"/>
              <a:gd name="connsiteY2" fmla="*/ 2492605 h 4273062"/>
              <a:gd name="connsiteX3" fmla="*/ 0 w 4825526"/>
              <a:gd name="connsiteY3" fmla="*/ 2136531 h 4273062"/>
              <a:gd name="connsiteX4" fmla="*/ 356074 w 4825526"/>
              <a:gd name="connsiteY4" fmla="*/ 1780457 h 4273062"/>
              <a:gd name="connsiteX5" fmla="*/ 356074 w 4825526"/>
              <a:gd name="connsiteY5" fmla="*/ 356074 h 4273062"/>
              <a:gd name="connsiteX6" fmla="*/ 712148 w 4825526"/>
              <a:gd name="connsiteY6" fmla="*/ 0 h 4273062"/>
              <a:gd name="connsiteX7" fmla="*/ 4825526 w 4825526"/>
              <a:gd name="connsiteY7" fmla="*/ 3916988 h 4273062"/>
              <a:gd name="connsiteX8" fmla="*/ 4469452 w 4825526"/>
              <a:gd name="connsiteY8" fmla="*/ 4273062 h 4273062"/>
              <a:gd name="connsiteX9" fmla="*/ 712149 w 4825526"/>
              <a:gd name="connsiteY9" fmla="*/ 4273062 h 4273062"/>
              <a:gd name="connsiteX0" fmla="*/ 712149 w 4825526"/>
              <a:gd name="connsiteY0" fmla="*/ 4273062 h 4273062"/>
              <a:gd name="connsiteX1" fmla="*/ 356075 w 4825526"/>
              <a:gd name="connsiteY1" fmla="*/ 3916988 h 4273062"/>
              <a:gd name="connsiteX2" fmla="*/ 356074 w 4825526"/>
              <a:gd name="connsiteY2" fmla="*/ 2492605 h 4273062"/>
              <a:gd name="connsiteX3" fmla="*/ 0 w 4825526"/>
              <a:gd name="connsiteY3" fmla="*/ 2136531 h 4273062"/>
              <a:gd name="connsiteX4" fmla="*/ 356074 w 4825526"/>
              <a:gd name="connsiteY4" fmla="*/ 1780457 h 4273062"/>
              <a:gd name="connsiteX5" fmla="*/ 356074 w 4825526"/>
              <a:gd name="connsiteY5" fmla="*/ 356074 h 4273062"/>
              <a:gd name="connsiteX6" fmla="*/ 712148 w 4825526"/>
              <a:gd name="connsiteY6" fmla="*/ 0 h 4273062"/>
              <a:gd name="connsiteX0" fmla="*/ 712149 w 4469452"/>
              <a:gd name="connsiteY0" fmla="*/ 4273062 h 4273062"/>
              <a:gd name="connsiteX1" fmla="*/ 356075 w 4469452"/>
              <a:gd name="connsiteY1" fmla="*/ 3916988 h 4273062"/>
              <a:gd name="connsiteX2" fmla="*/ 356074 w 4469452"/>
              <a:gd name="connsiteY2" fmla="*/ 2492605 h 4273062"/>
              <a:gd name="connsiteX3" fmla="*/ 0 w 4469452"/>
              <a:gd name="connsiteY3" fmla="*/ 2136531 h 4273062"/>
              <a:gd name="connsiteX4" fmla="*/ 356074 w 4469452"/>
              <a:gd name="connsiteY4" fmla="*/ 1780457 h 4273062"/>
              <a:gd name="connsiteX5" fmla="*/ 356074 w 4469452"/>
              <a:gd name="connsiteY5" fmla="*/ 356074 h 4273062"/>
              <a:gd name="connsiteX6" fmla="*/ 712148 w 4469452"/>
              <a:gd name="connsiteY6" fmla="*/ 0 h 4273062"/>
              <a:gd name="connsiteX7" fmla="*/ 4469452 w 4469452"/>
              <a:gd name="connsiteY7" fmla="*/ 4273062 h 4273062"/>
              <a:gd name="connsiteX8" fmla="*/ 712149 w 4469452"/>
              <a:gd name="connsiteY8" fmla="*/ 4273062 h 4273062"/>
              <a:gd name="connsiteX0" fmla="*/ 712149 w 4469452"/>
              <a:gd name="connsiteY0" fmla="*/ 4273062 h 4273062"/>
              <a:gd name="connsiteX1" fmla="*/ 356075 w 4469452"/>
              <a:gd name="connsiteY1" fmla="*/ 3916988 h 4273062"/>
              <a:gd name="connsiteX2" fmla="*/ 356074 w 4469452"/>
              <a:gd name="connsiteY2" fmla="*/ 2492605 h 4273062"/>
              <a:gd name="connsiteX3" fmla="*/ 0 w 4469452"/>
              <a:gd name="connsiteY3" fmla="*/ 2136531 h 4273062"/>
              <a:gd name="connsiteX4" fmla="*/ 356074 w 4469452"/>
              <a:gd name="connsiteY4" fmla="*/ 1780457 h 4273062"/>
              <a:gd name="connsiteX5" fmla="*/ 356074 w 4469452"/>
              <a:gd name="connsiteY5" fmla="*/ 356074 h 4273062"/>
              <a:gd name="connsiteX6" fmla="*/ 712148 w 4469452"/>
              <a:gd name="connsiteY6" fmla="*/ 0 h 4273062"/>
              <a:gd name="connsiteX0" fmla="*/ 712149 w 712149"/>
              <a:gd name="connsiteY0" fmla="*/ 4273062 h 4273062"/>
              <a:gd name="connsiteX1" fmla="*/ 356075 w 712149"/>
              <a:gd name="connsiteY1" fmla="*/ 3916988 h 4273062"/>
              <a:gd name="connsiteX2" fmla="*/ 356074 w 712149"/>
              <a:gd name="connsiteY2" fmla="*/ 2492605 h 4273062"/>
              <a:gd name="connsiteX3" fmla="*/ 0 w 712149"/>
              <a:gd name="connsiteY3" fmla="*/ 2136531 h 4273062"/>
              <a:gd name="connsiteX4" fmla="*/ 356074 w 712149"/>
              <a:gd name="connsiteY4" fmla="*/ 1780457 h 4273062"/>
              <a:gd name="connsiteX5" fmla="*/ 356074 w 712149"/>
              <a:gd name="connsiteY5" fmla="*/ 356074 h 4273062"/>
              <a:gd name="connsiteX6" fmla="*/ 712148 w 712149"/>
              <a:gd name="connsiteY6" fmla="*/ 0 h 4273062"/>
              <a:gd name="connsiteX7" fmla="*/ 712149 w 712149"/>
              <a:gd name="connsiteY7" fmla="*/ 4273062 h 4273062"/>
              <a:gd name="connsiteX0" fmla="*/ 712149 w 712149"/>
              <a:gd name="connsiteY0" fmla="*/ 4273062 h 4273062"/>
              <a:gd name="connsiteX1" fmla="*/ 356075 w 712149"/>
              <a:gd name="connsiteY1" fmla="*/ 3916988 h 4273062"/>
              <a:gd name="connsiteX2" fmla="*/ 356074 w 712149"/>
              <a:gd name="connsiteY2" fmla="*/ 2492605 h 4273062"/>
              <a:gd name="connsiteX3" fmla="*/ 0 w 712149"/>
              <a:gd name="connsiteY3" fmla="*/ 2136531 h 4273062"/>
              <a:gd name="connsiteX4" fmla="*/ 356074 w 712149"/>
              <a:gd name="connsiteY4" fmla="*/ 1780457 h 4273062"/>
              <a:gd name="connsiteX5" fmla="*/ 356074 w 712149"/>
              <a:gd name="connsiteY5" fmla="*/ 356074 h 4273062"/>
              <a:gd name="connsiteX6" fmla="*/ 712148 w 712149"/>
              <a:gd name="connsiteY6" fmla="*/ 0 h 4273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2149" h="4273062" stroke="0" extrusionOk="0">
                <a:moveTo>
                  <a:pt x="712149" y="4273062"/>
                </a:moveTo>
                <a:cubicBezTo>
                  <a:pt x="515495" y="4273062"/>
                  <a:pt x="356075" y="4113642"/>
                  <a:pt x="356075" y="3916988"/>
                </a:cubicBezTo>
                <a:cubicBezTo>
                  <a:pt x="356075" y="3442194"/>
                  <a:pt x="356074" y="2967399"/>
                  <a:pt x="356074" y="2492605"/>
                </a:cubicBezTo>
                <a:cubicBezTo>
                  <a:pt x="356074" y="2295951"/>
                  <a:pt x="196654" y="2136531"/>
                  <a:pt x="0" y="2136531"/>
                </a:cubicBezTo>
                <a:cubicBezTo>
                  <a:pt x="196654" y="2136531"/>
                  <a:pt x="356074" y="1977111"/>
                  <a:pt x="356074" y="1780457"/>
                </a:cubicBezTo>
                <a:lnTo>
                  <a:pt x="356074" y="356074"/>
                </a:lnTo>
                <a:cubicBezTo>
                  <a:pt x="356074" y="159420"/>
                  <a:pt x="515494" y="0"/>
                  <a:pt x="712148" y="0"/>
                </a:cubicBezTo>
                <a:cubicBezTo>
                  <a:pt x="712148" y="1424354"/>
                  <a:pt x="712149" y="2848708"/>
                  <a:pt x="712149" y="4273062"/>
                </a:cubicBezTo>
                <a:close/>
              </a:path>
              <a:path w="712149" h="4273062" fill="none">
                <a:moveTo>
                  <a:pt x="712149" y="4273062"/>
                </a:moveTo>
                <a:cubicBezTo>
                  <a:pt x="515495" y="4273062"/>
                  <a:pt x="356075" y="4113642"/>
                  <a:pt x="356075" y="3916988"/>
                </a:cubicBezTo>
                <a:cubicBezTo>
                  <a:pt x="356075" y="3442194"/>
                  <a:pt x="356074" y="2967399"/>
                  <a:pt x="356074" y="2492605"/>
                </a:cubicBezTo>
                <a:cubicBezTo>
                  <a:pt x="356074" y="2295951"/>
                  <a:pt x="196654" y="2136531"/>
                  <a:pt x="0" y="2136531"/>
                </a:cubicBezTo>
                <a:cubicBezTo>
                  <a:pt x="196654" y="2136531"/>
                  <a:pt x="356074" y="1977111"/>
                  <a:pt x="356074" y="1780457"/>
                </a:cubicBezTo>
                <a:lnTo>
                  <a:pt x="356074" y="356074"/>
                </a:lnTo>
                <a:cubicBezTo>
                  <a:pt x="356074" y="159420"/>
                  <a:pt x="515494" y="0"/>
                  <a:pt x="712148" y="0"/>
                </a:cubicBezTo>
              </a:path>
            </a:pathLst>
          </a:custGeom>
          <a:ln w="635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F81BD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8200" y="0"/>
            <a:ext cx="4038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dirty="0" smtClean="0">
                <a:solidFill>
                  <a:schemeClr val="bg1"/>
                </a:solidFill>
              </a:rPr>
              <a:t>Agenda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52400" y="6307847"/>
            <a:ext cx="2133600" cy="365125"/>
          </a:xfrm>
        </p:spPr>
        <p:txBody>
          <a:bodyPr/>
          <a:lstStyle/>
          <a:p>
            <a:pPr algn="l"/>
            <a:fld id="{9E67C8EB-B936-435E-9308-60731DE55DB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algn="l"/>
              <a:t>2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630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72000">
                <a:schemeClr val="accent1">
                  <a:alpha val="81000"/>
                  <a:lumMod val="66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4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9219"/>
            <a:ext cx="75438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chemeClr val="bg1"/>
                </a:solidFill>
              </a:rPr>
              <a:t>Partners in Broadband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1981200"/>
            <a:ext cx="1846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4302" y="1066800"/>
            <a:ext cx="807893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California State Library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Program management and oversight.</a:t>
            </a:r>
          </a:p>
          <a:p>
            <a:pPr marL="285750" indent="-285750">
              <a:buFont typeface="Arial"/>
              <a:buChar char="•"/>
            </a:pPr>
            <a:endParaRPr lang="en-US" sz="1200" b="1" dirty="0"/>
          </a:p>
          <a:p>
            <a:r>
              <a:rPr lang="en-US" sz="2000" b="1" dirty="0"/>
              <a:t>SCLC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Fiscal Agent and grant monitors for the grant </a:t>
            </a:r>
            <a:r>
              <a:rPr lang="en-US" sz="2000" dirty="0" smtClean="0"/>
              <a:t>program.</a:t>
            </a:r>
            <a:endParaRPr lang="en-US" sz="2000" dirty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Working on process to extend their </a:t>
            </a:r>
            <a:r>
              <a:rPr lang="en-US" sz="2000" dirty="0"/>
              <a:t>services to Grant </a:t>
            </a:r>
            <a:r>
              <a:rPr lang="en-US" sz="2000" dirty="0" smtClean="0"/>
              <a:t>Applicants for equipment purchasing and contracting.</a:t>
            </a:r>
          </a:p>
          <a:p>
            <a:endParaRPr lang="en-US" sz="1200" dirty="0" smtClean="0"/>
          </a:p>
          <a:p>
            <a:r>
              <a:rPr lang="en-US" sz="2000" b="1" dirty="0" err="1" smtClean="0"/>
              <a:t>Califa</a:t>
            </a:r>
            <a:endParaRPr lang="en-US" sz="2000" b="1" dirty="0"/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Aggregator for statewide broadband </a:t>
            </a:r>
            <a:r>
              <a:rPr lang="en-US" sz="2000" dirty="0" smtClean="0"/>
              <a:t>project.</a:t>
            </a:r>
            <a:endParaRPr lang="en-US" sz="2000" dirty="0"/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Entity coordinating bulk equipment purchases to take advantage of consortium </a:t>
            </a:r>
            <a:r>
              <a:rPr lang="en-US" sz="2000" dirty="0" smtClean="0"/>
              <a:t>pricing </a:t>
            </a:r>
            <a:r>
              <a:rPr lang="en-US" sz="2000" dirty="0"/>
              <a:t>for network </a:t>
            </a:r>
            <a:r>
              <a:rPr lang="en-US" sz="2000" dirty="0" smtClean="0"/>
              <a:t>equipment.</a:t>
            </a:r>
          </a:p>
          <a:p>
            <a:pPr marL="285750" indent="-285750">
              <a:buFont typeface="Arial"/>
              <a:buChar char="•"/>
            </a:pPr>
            <a:endParaRPr lang="en-US" sz="1200" dirty="0"/>
          </a:p>
          <a:p>
            <a:r>
              <a:rPr lang="en-US" sz="2000" b="1" dirty="0" smtClean="0"/>
              <a:t>CENIC</a:t>
            </a:r>
            <a:endParaRPr lang="en-US" b="1" dirty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Owner and Operator of CalREN-The Libraries Network </a:t>
            </a:r>
            <a:endParaRPr lang="en-US" sz="2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0701" y="6028262"/>
            <a:ext cx="1416942" cy="619340"/>
          </a:xfrm>
          <a:prstGeom prst="rect">
            <a:avLst/>
          </a:prstGeom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673040"/>
            <a:ext cx="2971800" cy="110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5384" y="5843229"/>
            <a:ext cx="1350818" cy="70131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5735" y="6194248"/>
            <a:ext cx="1527149" cy="282752"/>
          </a:xfrm>
          <a:prstGeom prst="rect">
            <a:avLst/>
          </a:prstGeo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03692" y="6361978"/>
            <a:ext cx="2133600" cy="365125"/>
          </a:xfrm>
        </p:spPr>
        <p:txBody>
          <a:bodyPr/>
          <a:lstStyle/>
          <a:p>
            <a:pPr algn="l"/>
            <a:fld id="{9E67C8EB-B936-435E-9308-60731DE55DB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algn="l"/>
              <a:t>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8168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72000">
                <a:schemeClr val="accent1">
                  <a:alpha val="81000"/>
                  <a:lumMod val="66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4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838200" y="0"/>
            <a:ext cx="7391400" cy="9144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chemeClr val="bg1"/>
                </a:solidFill>
              </a:rPr>
              <a:t>How Far We’ve Come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3" t="968" r="1383"/>
          <a:stretch/>
        </p:blipFill>
        <p:spPr bwMode="auto">
          <a:xfrm>
            <a:off x="304800" y="2265786"/>
            <a:ext cx="1224771" cy="1812062"/>
          </a:xfrm>
          <a:prstGeom prst="rect">
            <a:avLst/>
          </a:prstGeom>
          <a:noFill/>
          <a:ln w="508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>
            <a:outerShdw blurRad="38100" dist="38100" dir="5400000" algn="t" rotWithShape="0">
              <a:prstClr val="black">
                <a:alpha val="5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845703" y="3270926"/>
            <a:ext cx="1247509" cy="379720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8900000" scaled="1"/>
            <a:tileRect/>
          </a:gradFill>
          <a:ln w="38100">
            <a:solidFill>
              <a:schemeClr val="accent1">
                <a:lumMod val="50000"/>
              </a:schemeClr>
            </a:solidFill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 smtClean="0">
                <a:solidFill>
                  <a:srgbClr val="4F81BD">
                    <a:lumMod val="50000"/>
                  </a:srgbClr>
                </a:solidFill>
                <a:latin typeface="Calibri"/>
              </a:rPr>
              <a:t>$ 2.25 Million </a:t>
            </a:r>
          </a:p>
          <a:p>
            <a:pPr algn="ctr"/>
            <a:r>
              <a:rPr lang="en-US" sz="1050" b="1" dirty="0" smtClean="0">
                <a:solidFill>
                  <a:srgbClr val="4F81BD">
                    <a:lumMod val="50000"/>
                  </a:srgbClr>
                </a:solidFill>
                <a:latin typeface="Calibri"/>
              </a:rPr>
              <a:t>CENIC Membership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845703" y="3700043"/>
            <a:ext cx="1247509" cy="400756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8900000" scaled="1"/>
            <a:tileRect/>
          </a:gradFill>
          <a:ln w="38100">
            <a:solidFill>
              <a:schemeClr val="accent1">
                <a:lumMod val="50000"/>
              </a:schemeClr>
            </a:solidFill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rgbClr val="FF0000"/>
                </a:solidFill>
                <a:latin typeface="Calibri"/>
              </a:rPr>
              <a:t>$ 1.0 Million </a:t>
            </a:r>
          </a:p>
          <a:p>
            <a:pPr algn="ctr"/>
            <a:r>
              <a:rPr lang="en-US" sz="1100" b="1" dirty="0" smtClean="0">
                <a:solidFill>
                  <a:srgbClr val="FF0000"/>
                </a:solidFill>
                <a:latin typeface="Calibri"/>
              </a:rPr>
              <a:t>One-Time Grants</a:t>
            </a:r>
            <a:endParaRPr lang="en-US" sz="1100" b="1" dirty="0">
              <a:solidFill>
                <a:srgbClr val="FF0000"/>
              </a:solidFill>
              <a:latin typeface="Calibri"/>
            </a:endParaRPr>
          </a:p>
        </p:txBody>
      </p:sp>
      <p:pic>
        <p:nvPicPr>
          <p:cNvPr id="16" name="Picture 2" descr="California Budget Webs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1457" y="2274743"/>
            <a:ext cx="1212892" cy="69315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  <a:effectLst>
            <a:outerShdw blurRad="38100" dist="25400" dir="5400000" algn="t" rotWithShape="0">
              <a:prstClr val="black">
                <a:alpha val="5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52400" y="6304844"/>
            <a:ext cx="2133600" cy="365125"/>
          </a:xfrm>
        </p:spPr>
        <p:txBody>
          <a:bodyPr vert="horz" lIns="91440" tIns="45720" rIns="91440" bIns="45720" rtlCol="0" anchor="ctr"/>
          <a:lstStyle/>
          <a:p>
            <a:pPr algn="l"/>
            <a:fld id="{9E67C8EB-B936-435E-9308-60731DE55DB0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 algn="l"/>
              <a:t>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52400" y="1905000"/>
            <a:ext cx="8915400" cy="76200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5202" y="2220901"/>
            <a:ext cx="892198" cy="446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1406" y="2209800"/>
            <a:ext cx="637594" cy="653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133600"/>
            <a:ext cx="815095" cy="940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3" name="Group 22"/>
          <p:cNvGrpSpPr/>
          <p:nvPr/>
        </p:nvGrpSpPr>
        <p:grpSpPr>
          <a:xfrm>
            <a:off x="408085" y="1447800"/>
            <a:ext cx="8354915" cy="369332"/>
            <a:chOff x="408085" y="1447800"/>
            <a:chExt cx="8354915" cy="369332"/>
          </a:xfrm>
        </p:grpSpPr>
        <p:sp>
          <p:nvSpPr>
            <p:cNvPr id="22" name="TextBox 21"/>
            <p:cNvSpPr txBox="1"/>
            <p:nvPr/>
          </p:nvSpPr>
          <p:spPr>
            <a:xfrm>
              <a:off x="408085" y="1447800"/>
              <a:ext cx="10452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Feb 2014</a:t>
              </a:r>
              <a:endParaRPr lang="en-US" b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078914" y="1447800"/>
              <a:ext cx="10711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July 2014</a:t>
              </a:r>
              <a:endParaRPr lang="en-US" b="1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505200" y="1447800"/>
              <a:ext cx="10797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Nov 2014</a:t>
              </a:r>
              <a:endParaRPr lang="en-US" b="1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953000" y="1447800"/>
              <a:ext cx="10615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Dec 2014</a:t>
              </a:r>
              <a:endParaRPr lang="en-US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400800" y="1447800"/>
              <a:ext cx="10452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Feb 2015</a:t>
              </a:r>
              <a:endParaRPr lang="en-US" b="1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691873" y="1447800"/>
              <a:ext cx="10711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July 2015</a:t>
              </a:r>
              <a:endParaRPr lang="en-US" b="1" dirty="0"/>
            </a:p>
          </p:txBody>
        </p:sp>
      </p:grp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312153"/>
            <a:ext cx="1079719" cy="202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6" name="Straight Connector 25"/>
          <p:cNvCxnSpPr/>
          <p:nvPr/>
        </p:nvCxnSpPr>
        <p:spPr>
          <a:xfrm>
            <a:off x="914400" y="1817132"/>
            <a:ext cx="0" cy="316468"/>
          </a:xfrm>
          <a:prstGeom prst="line">
            <a:avLst/>
          </a:prstGeom>
          <a:ln w="5080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514600" y="1817132"/>
            <a:ext cx="0" cy="316468"/>
          </a:xfrm>
          <a:prstGeom prst="line">
            <a:avLst/>
          </a:prstGeom>
          <a:ln w="508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038600" y="1828800"/>
            <a:ext cx="0" cy="304800"/>
          </a:xfrm>
          <a:prstGeom prst="line">
            <a:avLst/>
          </a:prstGeom>
          <a:ln w="508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410200" y="1828800"/>
            <a:ext cx="0" cy="304800"/>
          </a:xfrm>
          <a:prstGeom prst="line">
            <a:avLst/>
          </a:prstGeom>
          <a:ln w="508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6934200" y="1817132"/>
            <a:ext cx="0" cy="316468"/>
          </a:xfrm>
          <a:prstGeom prst="line">
            <a:avLst/>
          </a:prstGeom>
          <a:ln w="508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8153400" y="1817132"/>
            <a:ext cx="0" cy="316468"/>
          </a:xfrm>
          <a:prstGeom prst="line">
            <a:avLst/>
          </a:prstGeom>
          <a:ln w="508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3354093" y="3270926"/>
            <a:ext cx="1229531" cy="829873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8900000" scaled="1"/>
            <a:tileRect/>
          </a:gradFill>
          <a:ln w="38100">
            <a:solidFill>
              <a:schemeClr val="accent1">
                <a:lumMod val="50000"/>
              </a:schemeClr>
            </a:solidFill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4F81BD">
                    <a:lumMod val="50000"/>
                  </a:srgbClr>
                </a:solidFill>
                <a:latin typeface="Calibri"/>
              </a:rPr>
              <a:t>E-Rate Consortium Formed</a:t>
            </a:r>
          </a:p>
        </p:txBody>
      </p:sp>
      <p:sp>
        <p:nvSpPr>
          <p:cNvPr id="61" name="Rectangle 60"/>
          <p:cNvSpPr/>
          <p:nvPr/>
        </p:nvSpPr>
        <p:spPr>
          <a:xfrm>
            <a:off x="4876800" y="3270926"/>
            <a:ext cx="1229531" cy="829873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8900000" scaled="1"/>
            <a:tileRect/>
          </a:gradFill>
          <a:ln w="38100">
            <a:solidFill>
              <a:schemeClr val="accent1">
                <a:lumMod val="50000"/>
              </a:schemeClr>
            </a:solidFill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4F81BD">
                    <a:lumMod val="50000"/>
                  </a:srgbClr>
                </a:solidFill>
                <a:latin typeface="Calibri"/>
              </a:rPr>
              <a:t>Aggregator Selected</a:t>
            </a:r>
            <a:endParaRPr lang="en-US" sz="800" b="1" dirty="0" smtClean="0">
              <a:solidFill>
                <a:srgbClr val="4F81BD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314269" y="3270926"/>
            <a:ext cx="1229531" cy="829873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8900000" scaled="1"/>
            <a:tileRect/>
          </a:gradFill>
          <a:ln w="38100">
            <a:solidFill>
              <a:schemeClr val="accent1">
                <a:lumMod val="50000"/>
              </a:schemeClr>
            </a:solidFill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4F81BD">
                    <a:lumMod val="50000"/>
                  </a:srgbClr>
                </a:solidFill>
                <a:latin typeface="Calibri"/>
              </a:rPr>
              <a:t>Grant Partner Selected</a:t>
            </a:r>
          </a:p>
        </p:txBody>
      </p:sp>
      <p:sp>
        <p:nvSpPr>
          <p:cNvPr id="63" name="Rectangle 62"/>
          <p:cNvSpPr/>
          <p:nvPr/>
        </p:nvSpPr>
        <p:spPr>
          <a:xfrm>
            <a:off x="7788177" y="3270926"/>
            <a:ext cx="1229531" cy="829873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8900000" scaled="1"/>
            <a:tileRect/>
          </a:gradFill>
          <a:ln w="38100">
            <a:solidFill>
              <a:schemeClr val="accent1">
                <a:lumMod val="50000"/>
              </a:schemeClr>
            </a:solidFill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4F81BD">
                    <a:lumMod val="50000"/>
                  </a:srgbClr>
                </a:solidFill>
                <a:latin typeface="Calibri"/>
              </a:rPr>
              <a:t>Libraries Begin Connecting to CalREN</a:t>
            </a:r>
          </a:p>
        </p:txBody>
      </p:sp>
    </p:spTree>
    <p:extLst>
      <p:ext uri="{BB962C8B-B14F-4D97-AF65-F5344CB8AC3E}">
        <p14:creationId xmlns:p14="http://schemas.microsoft.com/office/powerpoint/2010/main" val="43530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6800" y="3110038"/>
            <a:ext cx="2895600" cy="1371600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8900000" scaled="1"/>
            <a:tileRect/>
          </a:gradFill>
          <a:ln w="38100">
            <a:solidFill>
              <a:schemeClr val="accent1">
                <a:lumMod val="50000"/>
              </a:schemeClr>
            </a:solidFill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4F81BD">
                    <a:lumMod val="50000"/>
                  </a:srgbClr>
                </a:solidFill>
                <a:latin typeface="Calibri"/>
              </a:rPr>
              <a:t>Libraries Connecting</a:t>
            </a:r>
            <a:endParaRPr lang="en-US" sz="2400" b="1" dirty="0">
              <a:solidFill>
                <a:srgbClr val="4F81BD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93208" y="2548128"/>
            <a:ext cx="2526792" cy="990600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8900000" scaled="1"/>
            <a:tileRect/>
          </a:gradFill>
          <a:ln w="38100">
            <a:solidFill>
              <a:schemeClr val="accent1">
                <a:lumMod val="50000"/>
              </a:schemeClr>
            </a:solidFill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4F81BD">
                    <a:lumMod val="50000"/>
                  </a:srgbClr>
                </a:solidFill>
                <a:latin typeface="Calibri"/>
              </a:rPr>
              <a:t>Received 88 LOAs in Nov 2014</a:t>
            </a:r>
            <a:endParaRPr lang="en-US" sz="2000" b="1" dirty="0">
              <a:solidFill>
                <a:srgbClr val="4F81BD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93208" y="3886200"/>
            <a:ext cx="2526792" cy="990600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8900000" scaled="1"/>
            <a:tileRect/>
          </a:gradFill>
          <a:ln w="38100">
            <a:solidFill>
              <a:schemeClr val="accent1">
                <a:lumMod val="50000"/>
              </a:schemeClr>
            </a:solidFill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4F81BD">
                    <a:lumMod val="50000"/>
                  </a:srgbClr>
                </a:solidFill>
                <a:latin typeface="Calibri"/>
              </a:rPr>
              <a:t>30+/- Contracts in Progress</a:t>
            </a:r>
            <a:endParaRPr lang="en-US" sz="2000" b="1" dirty="0">
              <a:solidFill>
                <a:srgbClr val="4F81BD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72000">
                <a:schemeClr val="accent1">
                  <a:alpha val="81000"/>
                  <a:lumMod val="66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4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76200"/>
            <a:ext cx="7543800" cy="762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chemeClr val="bg1"/>
                </a:solidFill>
              </a:rPr>
              <a:t>Who Is Connecting To CalREN?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4" name="Double Brace 2"/>
          <p:cNvSpPr/>
          <p:nvPr/>
        </p:nvSpPr>
        <p:spPr>
          <a:xfrm>
            <a:off x="4000059" y="1981200"/>
            <a:ext cx="712149" cy="3629277"/>
          </a:xfrm>
          <a:custGeom>
            <a:avLst/>
            <a:gdLst>
              <a:gd name="connsiteX0" fmla="*/ 712149 w 5181600"/>
              <a:gd name="connsiteY0" fmla="*/ 4273062 h 4273062"/>
              <a:gd name="connsiteX1" fmla="*/ 356075 w 5181600"/>
              <a:gd name="connsiteY1" fmla="*/ 3916988 h 4273062"/>
              <a:gd name="connsiteX2" fmla="*/ 356074 w 5181600"/>
              <a:gd name="connsiteY2" fmla="*/ 2492605 h 4273062"/>
              <a:gd name="connsiteX3" fmla="*/ 0 w 5181600"/>
              <a:gd name="connsiteY3" fmla="*/ 2136531 h 4273062"/>
              <a:gd name="connsiteX4" fmla="*/ 356074 w 5181600"/>
              <a:gd name="connsiteY4" fmla="*/ 1780457 h 4273062"/>
              <a:gd name="connsiteX5" fmla="*/ 356074 w 5181600"/>
              <a:gd name="connsiteY5" fmla="*/ 356074 h 4273062"/>
              <a:gd name="connsiteX6" fmla="*/ 712148 w 5181600"/>
              <a:gd name="connsiteY6" fmla="*/ 0 h 4273062"/>
              <a:gd name="connsiteX7" fmla="*/ 4469451 w 5181600"/>
              <a:gd name="connsiteY7" fmla="*/ 0 h 4273062"/>
              <a:gd name="connsiteX8" fmla="*/ 4825525 w 5181600"/>
              <a:gd name="connsiteY8" fmla="*/ 356074 h 4273062"/>
              <a:gd name="connsiteX9" fmla="*/ 4825526 w 5181600"/>
              <a:gd name="connsiteY9" fmla="*/ 1780457 h 4273062"/>
              <a:gd name="connsiteX10" fmla="*/ 5181600 w 5181600"/>
              <a:gd name="connsiteY10" fmla="*/ 2136531 h 4273062"/>
              <a:gd name="connsiteX11" fmla="*/ 4825526 w 5181600"/>
              <a:gd name="connsiteY11" fmla="*/ 2492605 h 4273062"/>
              <a:gd name="connsiteX12" fmla="*/ 4825526 w 5181600"/>
              <a:gd name="connsiteY12" fmla="*/ 3916988 h 4273062"/>
              <a:gd name="connsiteX13" fmla="*/ 4469452 w 5181600"/>
              <a:gd name="connsiteY13" fmla="*/ 4273062 h 4273062"/>
              <a:gd name="connsiteX14" fmla="*/ 712149 w 5181600"/>
              <a:gd name="connsiteY14" fmla="*/ 4273062 h 4273062"/>
              <a:gd name="connsiteX0" fmla="*/ 712149 w 5181600"/>
              <a:gd name="connsiteY0" fmla="*/ 4273062 h 4273062"/>
              <a:gd name="connsiteX1" fmla="*/ 356075 w 5181600"/>
              <a:gd name="connsiteY1" fmla="*/ 3916988 h 4273062"/>
              <a:gd name="connsiteX2" fmla="*/ 356074 w 5181600"/>
              <a:gd name="connsiteY2" fmla="*/ 2492605 h 4273062"/>
              <a:gd name="connsiteX3" fmla="*/ 0 w 5181600"/>
              <a:gd name="connsiteY3" fmla="*/ 2136531 h 4273062"/>
              <a:gd name="connsiteX4" fmla="*/ 356074 w 5181600"/>
              <a:gd name="connsiteY4" fmla="*/ 1780457 h 4273062"/>
              <a:gd name="connsiteX5" fmla="*/ 356074 w 5181600"/>
              <a:gd name="connsiteY5" fmla="*/ 356074 h 4273062"/>
              <a:gd name="connsiteX6" fmla="*/ 712148 w 5181600"/>
              <a:gd name="connsiteY6" fmla="*/ 0 h 4273062"/>
              <a:gd name="connsiteX7" fmla="*/ 4469451 w 5181600"/>
              <a:gd name="connsiteY7" fmla="*/ 0 h 4273062"/>
              <a:gd name="connsiteX8" fmla="*/ 4825525 w 5181600"/>
              <a:gd name="connsiteY8" fmla="*/ 356074 h 4273062"/>
              <a:gd name="connsiteX9" fmla="*/ 4825526 w 5181600"/>
              <a:gd name="connsiteY9" fmla="*/ 1780457 h 4273062"/>
              <a:gd name="connsiteX10" fmla="*/ 5181600 w 5181600"/>
              <a:gd name="connsiteY10" fmla="*/ 2136531 h 4273062"/>
              <a:gd name="connsiteX11" fmla="*/ 4825526 w 5181600"/>
              <a:gd name="connsiteY11" fmla="*/ 2492605 h 4273062"/>
              <a:gd name="connsiteX12" fmla="*/ 4825526 w 5181600"/>
              <a:gd name="connsiteY12" fmla="*/ 3916988 h 4273062"/>
              <a:gd name="connsiteX13" fmla="*/ 4469452 w 5181600"/>
              <a:gd name="connsiteY13" fmla="*/ 4273062 h 4273062"/>
              <a:gd name="connsiteX0" fmla="*/ 712149 w 5181600"/>
              <a:gd name="connsiteY0" fmla="*/ 4273062 h 4273062"/>
              <a:gd name="connsiteX1" fmla="*/ 356075 w 5181600"/>
              <a:gd name="connsiteY1" fmla="*/ 3916988 h 4273062"/>
              <a:gd name="connsiteX2" fmla="*/ 356074 w 5181600"/>
              <a:gd name="connsiteY2" fmla="*/ 2492605 h 4273062"/>
              <a:gd name="connsiteX3" fmla="*/ 0 w 5181600"/>
              <a:gd name="connsiteY3" fmla="*/ 2136531 h 4273062"/>
              <a:gd name="connsiteX4" fmla="*/ 356074 w 5181600"/>
              <a:gd name="connsiteY4" fmla="*/ 1780457 h 4273062"/>
              <a:gd name="connsiteX5" fmla="*/ 356074 w 5181600"/>
              <a:gd name="connsiteY5" fmla="*/ 356074 h 4273062"/>
              <a:gd name="connsiteX6" fmla="*/ 712148 w 5181600"/>
              <a:gd name="connsiteY6" fmla="*/ 0 h 4273062"/>
              <a:gd name="connsiteX7" fmla="*/ 4469451 w 5181600"/>
              <a:gd name="connsiteY7" fmla="*/ 0 h 4273062"/>
              <a:gd name="connsiteX8" fmla="*/ 4825525 w 5181600"/>
              <a:gd name="connsiteY8" fmla="*/ 356074 h 4273062"/>
              <a:gd name="connsiteX9" fmla="*/ 4825526 w 5181600"/>
              <a:gd name="connsiteY9" fmla="*/ 1780457 h 4273062"/>
              <a:gd name="connsiteX10" fmla="*/ 5181600 w 5181600"/>
              <a:gd name="connsiteY10" fmla="*/ 2136531 h 4273062"/>
              <a:gd name="connsiteX11" fmla="*/ 4825526 w 5181600"/>
              <a:gd name="connsiteY11" fmla="*/ 2492605 h 4273062"/>
              <a:gd name="connsiteX12" fmla="*/ 4825526 w 5181600"/>
              <a:gd name="connsiteY12" fmla="*/ 3916988 h 4273062"/>
              <a:gd name="connsiteX13" fmla="*/ 4469452 w 5181600"/>
              <a:gd name="connsiteY13" fmla="*/ 4273062 h 4273062"/>
              <a:gd name="connsiteX14" fmla="*/ 712149 w 5181600"/>
              <a:gd name="connsiteY14" fmla="*/ 4273062 h 4273062"/>
              <a:gd name="connsiteX0" fmla="*/ 712149 w 5181600"/>
              <a:gd name="connsiteY0" fmla="*/ 4273062 h 4273062"/>
              <a:gd name="connsiteX1" fmla="*/ 356075 w 5181600"/>
              <a:gd name="connsiteY1" fmla="*/ 3916988 h 4273062"/>
              <a:gd name="connsiteX2" fmla="*/ 356074 w 5181600"/>
              <a:gd name="connsiteY2" fmla="*/ 2492605 h 4273062"/>
              <a:gd name="connsiteX3" fmla="*/ 0 w 5181600"/>
              <a:gd name="connsiteY3" fmla="*/ 2136531 h 4273062"/>
              <a:gd name="connsiteX4" fmla="*/ 356074 w 5181600"/>
              <a:gd name="connsiteY4" fmla="*/ 1780457 h 4273062"/>
              <a:gd name="connsiteX5" fmla="*/ 356074 w 5181600"/>
              <a:gd name="connsiteY5" fmla="*/ 356074 h 4273062"/>
              <a:gd name="connsiteX6" fmla="*/ 712148 w 5181600"/>
              <a:gd name="connsiteY6" fmla="*/ 0 h 4273062"/>
              <a:gd name="connsiteX7" fmla="*/ 4469451 w 5181600"/>
              <a:gd name="connsiteY7" fmla="*/ 0 h 4273062"/>
              <a:gd name="connsiteX8" fmla="*/ 4825525 w 5181600"/>
              <a:gd name="connsiteY8" fmla="*/ 356074 h 4273062"/>
              <a:gd name="connsiteX9" fmla="*/ 4825526 w 5181600"/>
              <a:gd name="connsiteY9" fmla="*/ 1780457 h 4273062"/>
              <a:gd name="connsiteX10" fmla="*/ 4825526 w 5181600"/>
              <a:gd name="connsiteY10" fmla="*/ 2492605 h 4273062"/>
              <a:gd name="connsiteX11" fmla="*/ 4825526 w 5181600"/>
              <a:gd name="connsiteY11" fmla="*/ 3916988 h 4273062"/>
              <a:gd name="connsiteX12" fmla="*/ 4469452 w 5181600"/>
              <a:gd name="connsiteY12" fmla="*/ 4273062 h 4273062"/>
              <a:gd name="connsiteX0" fmla="*/ 712149 w 5181600"/>
              <a:gd name="connsiteY0" fmla="*/ 4275994 h 4275994"/>
              <a:gd name="connsiteX1" fmla="*/ 356075 w 5181600"/>
              <a:gd name="connsiteY1" fmla="*/ 3919920 h 4275994"/>
              <a:gd name="connsiteX2" fmla="*/ 356074 w 5181600"/>
              <a:gd name="connsiteY2" fmla="*/ 2495537 h 4275994"/>
              <a:gd name="connsiteX3" fmla="*/ 0 w 5181600"/>
              <a:gd name="connsiteY3" fmla="*/ 2139463 h 4275994"/>
              <a:gd name="connsiteX4" fmla="*/ 356074 w 5181600"/>
              <a:gd name="connsiteY4" fmla="*/ 1783389 h 4275994"/>
              <a:gd name="connsiteX5" fmla="*/ 356074 w 5181600"/>
              <a:gd name="connsiteY5" fmla="*/ 359006 h 4275994"/>
              <a:gd name="connsiteX6" fmla="*/ 712148 w 5181600"/>
              <a:gd name="connsiteY6" fmla="*/ 2932 h 4275994"/>
              <a:gd name="connsiteX7" fmla="*/ 4469451 w 5181600"/>
              <a:gd name="connsiteY7" fmla="*/ 2932 h 4275994"/>
              <a:gd name="connsiteX8" fmla="*/ 4825525 w 5181600"/>
              <a:gd name="connsiteY8" fmla="*/ 359006 h 4275994"/>
              <a:gd name="connsiteX9" fmla="*/ 4825526 w 5181600"/>
              <a:gd name="connsiteY9" fmla="*/ 1783389 h 4275994"/>
              <a:gd name="connsiteX10" fmla="*/ 5181600 w 5181600"/>
              <a:gd name="connsiteY10" fmla="*/ 2139463 h 4275994"/>
              <a:gd name="connsiteX11" fmla="*/ 4825526 w 5181600"/>
              <a:gd name="connsiteY11" fmla="*/ 2495537 h 4275994"/>
              <a:gd name="connsiteX12" fmla="*/ 4825526 w 5181600"/>
              <a:gd name="connsiteY12" fmla="*/ 3919920 h 4275994"/>
              <a:gd name="connsiteX13" fmla="*/ 4469452 w 5181600"/>
              <a:gd name="connsiteY13" fmla="*/ 4275994 h 4275994"/>
              <a:gd name="connsiteX14" fmla="*/ 712149 w 5181600"/>
              <a:gd name="connsiteY14" fmla="*/ 4275994 h 4275994"/>
              <a:gd name="connsiteX0" fmla="*/ 712149 w 5181600"/>
              <a:gd name="connsiteY0" fmla="*/ 4275994 h 4275994"/>
              <a:gd name="connsiteX1" fmla="*/ 356075 w 5181600"/>
              <a:gd name="connsiteY1" fmla="*/ 3919920 h 4275994"/>
              <a:gd name="connsiteX2" fmla="*/ 356074 w 5181600"/>
              <a:gd name="connsiteY2" fmla="*/ 2495537 h 4275994"/>
              <a:gd name="connsiteX3" fmla="*/ 0 w 5181600"/>
              <a:gd name="connsiteY3" fmla="*/ 2139463 h 4275994"/>
              <a:gd name="connsiteX4" fmla="*/ 356074 w 5181600"/>
              <a:gd name="connsiteY4" fmla="*/ 1783389 h 4275994"/>
              <a:gd name="connsiteX5" fmla="*/ 356074 w 5181600"/>
              <a:gd name="connsiteY5" fmla="*/ 359006 h 4275994"/>
              <a:gd name="connsiteX6" fmla="*/ 712148 w 5181600"/>
              <a:gd name="connsiteY6" fmla="*/ 2932 h 4275994"/>
              <a:gd name="connsiteX7" fmla="*/ 4469451 w 5181600"/>
              <a:gd name="connsiteY7" fmla="*/ 2932 h 4275994"/>
              <a:gd name="connsiteX8" fmla="*/ 4825525 w 5181600"/>
              <a:gd name="connsiteY8" fmla="*/ 359006 h 4275994"/>
              <a:gd name="connsiteX9" fmla="*/ 4825526 w 5181600"/>
              <a:gd name="connsiteY9" fmla="*/ 2495537 h 4275994"/>
              <a:gd name="connsiteX10" fmla="*/ 4825526 w 5181600"/>
              <a:gd name="connsiteY10" fmla="*/ 3919920 h 4275994"/>
              <a:gd name="connsiteX11" fmla="*/ 4469452 w 5181600"/>
              <a:gd name="connsiteY11" fmla="*/ 4275994 h 4275994"/>
              <a:gd name="connsiteX0" fmla="*/ 712149 w 5181600"/>
              <a:gd name="connsiteY0" fmla="*/ 4340357 h 4340357"/>
              <a:gd name="connsiteX1" fmla="*/ 356075 w 5181600"/>
              <a:gd name="connsiteY1" fmla="*/ 3984283 h 4340357"/>
              <a:gd name="connsiteX2" fmla="*/ 356074 w 5181600"/>
              <a:gd name="connsiteY2" fmla="*/ 2559900 h 4340357"/>
              <a:gd name="connsiteX3" fmla="*/ 0 w 5181600"/>
              <a:gd name="connsiteY3" fmla="*/ 2203826 h 4340357"/>
              <a:gd name="connsiteX4" fmla="*/ 356074 w 5181600"/>
              <a:gd name="connsiteY4" fmla="*/ 1847752 h 4340357"/>
              <a:gd name="connsiteX5" fmla="*/ 356074 w 5181600"/>
              <a:gd name="connsiteY5" fmla="*/ 423369 h 4340357"/>
              <a:gd name="connsiteX6" fmla="*/ 712148 w 5181600"/>
              <a:gd name="connsiteY6" fmla="*/ 67295 h 4340357"/>
              <a:gd name="connsiteX7" fmla="*/ 4469451 w 5181600"/>
              <a:gd name="connsiteY7" fmla="*/ 67295 h 4340357"/>
              <a:gd name="connsiteX8" fmla="*/ 4825525 w 5181600"/>
              <a:gd name="connsiteY8" fmla="*/ 423369 h 4340357"/>
              <a:gd name="connsiteX9" fmla="*/ 4825526 w 5181600"/>
              <a:gd name="connsiteY9" fmla="*/ 1847752 h 4340357"/>
              <a:gd name="connsiteX10" fmla="*/ 5181600 w 5181600"/>
              <a:gd name="connsiteY10" fmla="*/ 2203826 h 4340357"/>
              <a:gd name="connsiteX11" fmla="*/ 4825526 w 5181600"/>
              <a:gd name="connsiteY11" fmla="*/ 2559900 h 4340357"/>
              <a:gd name="connsiteX12" fmla="*/ 4825526 w 5181600"/>
              <a:gd name="connsiteY12" fmla="*/ 3984283 h 4340357"/>
              <a:gd name="connsiteX13" fmla="*/ 4469452 w 5181600"/>
              <a:gd name="connsiteY13" fmla="*/ 4340357 h 4340357"/>
              <a:gd name="connsiteX14" fmla="*/ 712149 w 5181600"/>
              <a:gd name="connsiteY14" fmla="*/ 4340357 h 4340357"/>
              <a:gd name="connsiteX0" fmla="*/ 712149 w 5181600"/>
              <a:gd name="connsiteY0" fmla="*/ 4340357 h 4340357"/>
              <a:gd name="connsiteX1" fmla="*/ 356075 w 5181600"/>
              <a:gd name="connsiteY1" fmla="*/ 3984283 h 4340357"/>
              <a:gd name="connsiteX2" fmla="*/ 356074 w 5181600"/>
              <a:gd name="connsiteY2" fmla="*/ 2559900 h 4340357"/>
              <a:gd name="connsiteX3" fmla="*/ 0 w 5181600"/>
              <a:gd name="connsiteY3" fmla="*/ 2203826 h 4340357"/>
              <a:gd name="connsiteX4" fmla="*/ 356074 w 5181600"/>
              <a:gd name="connsiteY4" fmla="*/ 1847752 h 4340357"/>
              <a:gd name="connsiteX5" fmla="*/ 356074 w 5181600"/>
              <a:gd name="connsiteY5" fmla="*/ 423369 h 4340357"/>
              <a:gd name="connsiteX6" fmla="*/ 712148 w 5181600"/>
              <a:gd name="connsiteY6" fmla="*/ 67295 h 4340357"/>
              <a:gd name="connsiteX7" fmla="*/ 4469451 w 5181600"/>
              <a:gd name="connsiteY7" fmla="*/ 67295 h 4340357"/>
              <a:gd name="connsiteX8" fmla="*/ 4825525 w 5181600"/>
              <a:gd name="connsiteY8" fmla="*/ 423369 h 4340357"/>
              <a:gd name="connsiteX9" fmla="*/ 4825526 w 5181600"/>
              <a:gd name="connsiteY9" fmla="*/ 3984283 h 4340357"/>
              <a:gd name="connsiteX10" fmla="*/ 4469452 w 5181600"/>
              <a:gd name="connsiteY10" fmla="*/ 4340357 h 4340357"/>
              <a:gd name="connsiteX0" fmla="*/ 712149 w 4870035"/>
              <a:gd name="connsiteY0" fmla="*/ 4340357 h 4340357"/>
              <a:gd name="connsiteX1" fmla="*/ 356075 w 4870035"/>
              <a:gd name="connsiteY1" fmla="*/ 3984283 h 4340357"/>
              <a:gd name="connsiteX2" fmla="*/ 356074 w 4870035"/>
              <a:gd name="connsiteY2" fmla="*/ 2559900 h 4340357"/>
              <a:gd name="connsiteX3" fmla="*/ 0 w 4870035"/>
              <a:gd name="connsiteY3" fmla="*/ 2203826 h 4340357"/>
              <a:gd name="connsiteX4" fmla="*/ 356074 w 4870035"/>
              <a:gd name="connsiteY4" fmla="*/ 1847752 h 4340357"/>
              <a:gd name="connsiteX5" fmla="*/ 356074 w 4870035"/>
              <a:gd name="connsiteY5" fmla="*/ 423369 h 4340357"/>
              <a:gd name="connsiteX6" fmla="*/ 712148 w 4870035"/>
              <a:gd name="connsiteY6" fmla="*/ 67295 h 4340357"/>
              <a:gd name="connsiteX7" fmla="*/ 4469451 w 4870035"/>
              <a:gd name="connsiteY7" fmla="*/ 67295 h 4340357"/>
              <a:gd name="connsiteX8" fmla="*/ 4825525 w 4870035"/>
              <a:gd name="connsiteY8" fmla="*/ 423369 h 4340357"/>
              <a:gd name="connsiteX9" fmla="*/ 4825526 w 4870035"/>
              <a:gd name="connsiteY9" fmla="*/ 1847752 h 4340357"/>
              <a:gd name="connsiteX10" fmla="*/ 4825526 w 4870035"/>
              <a:gd name="connsiteY10" fmla="*/ 2559900 h 4340357"/>
              <a:gd name="connsiteX11" fmla="*/ 4825526 w 4870035"/>
              <a:gd name="connsiteY11" fmla="*/ 3984283 h 4340357"/>
              <a:gd name="connsiteX12" fmla="*/ 4469452 w 4870035"/>
              <a:gd name="connsiteY12" fmla="*/ 4340357 h 4340357"/>
              <a:gd name="connsiteX13" fmla="*/ 712149 w 4870035"/>
              <a:gd name="connsiteY13" fmla="*/ 4340357 h 4340357"/>
              <a:gd name="connsiteX0" fmla="*/ 712149 w 4870035"/>
              <a:gd name="connsiteY0" fmla="*/ 4340357 h 4340357"/>
              <a:gd name="connsiteX1" fmla="*/ 356075 w 4870035"/>
              <a:gd name="connsiteY1" fmla="*/ 3984283 h 4340357"/>
              <a:gd name="connsiteX2" fmla="*/ 356074 w 4870035"/>
              <a:gd name="connsiteY2" fmla="*/ 2559900 h 4340357"/>
              <a:gd name="connsiteX3" fmla="*/ 0 w 4870035"/>
              <a:gd name="connsiteY3" fmla="*/ 2203826 h 4340357"/>
              <a:gd name="connsiteX4" fmla="*/ 356074 w 4870035"/>
              <a:gd name="connsiteY4" fmla="*/ 1847752 h 4340357"/>
              <a:gd name="connsiteX5" fmla="*/ 356074 w 4870035"/>
              <a:gd name="connsiteY5" fmla="*/ 423369 h 4340357"/>
              <a:gd name="connsiteX6" fmla="*/ 712148 w 4870035"/>
              <a:gd name="connsiteY6" fmla="*/ 67295 h 4340357"/>
              <a:gd name="connsiteX7" fmla="*/ 4469451 w 4870035"/>
              <a:gd name="connsiteY7" fmla="*/ 67295 h 4340357"/>
              <a:gd name="connsiteX8" fmla="*/ 4825525 w 4870035"/>
              <a:gd name="connsiteY8" fmla="*/ 423369 h 4340357"/>
              <a:gd name="connsiteX9" fmla="*/ 4825526 w 4870035"/>
              <a:gd name="connsiteY9" fmla="*/ 3984283 h 4340357"/>
              <a:gd name="connsiteX10" fmla="*/ 4469452 w 4870035"/>
              <a:gd name="connsiteY10" fmla="*/ 4340357 h 4340357"/>
              <a:gd name="connsiteX0" fmla="*/ 712149 w 4870035"/>
              <a:gd name="connsiteY0" fmla="*/ 4340357 h 4340357"/>
              <a:gd name="connsiteX1" fmla="*/ 356075 w 4870035"/>
              <a:gd name="connsiteY1" fmla="*/ 3984283 h 4340357"/>
              <a:gd name="connsiteX2" fmla="*/ 356074 w 4870035"/>
              <a:gd name="connsiteY2" fmla="*/ 2559900 h 4340357"/>
              <a:gd name="connsiteX3" fmla="*/ 0 w 4870035"/>
              <a:gd name="connsiteY3" fmla="*/ 2203826 h 4340357"/>
              <a:gd name="connsiteX4" fmla="*/ 356074 w 4870035"/>
              <a:gd name="connsiteY4" fmla="*/ 1847752 h 4340357"/>
              <a:gd name="connsiteX5" fmla="*/ 356074 w 4870035"/>
              <a:gd name="connsiteY5" fmla="*/ 423369 h 4340357"/>
              <a:gd name="connsiteX6" fmla="*/ 712148 w 4870035"/>
              <a:gd name="connsiteY6" fmla="*/ 67295 h 4340357"/>
              <a:gd name="connsiteX7" fmla="*/ 4469451 w 4870035"/>
              <a:gd name="connsiteY7" fmla="*/ 67295 h 4340357"/>
              <a:gd name="connsiteX8" fmla="*/ 4825525 w 4870035"/>
              <a:gd name="connsiteY8" fmla="*/ 423369 h 4340357"/>
              <a:gd name="connsiteX9" fmla="*/ 4825526 w 4870035"/>
              <a:gd name="connsiteY9" fmla="*/ 2559900 h 4340357"/>
              <a:gd name="connsiteX10" fmla="*/ 4825526 w 4870035"/>
              <a:gd name="connsiteY10" fmla="*/ 3984283 h 4340357"/>
              <a:gd name="connsiteX11" fmla="*/ 4469452 w 4870035"/>
              <a:gd name="connsiteY11" fmla="*/ 4340357 h 4340357"/>
              <a:gd name="connsiteX12" fmla="*/ 712149 w 4870035"/>
              <a:gd name="connsiteY12" fmla="*/ 4340357 h 4340357"/>
              <a:gd name="connsiteX0" fmla="*/ 712149 w 4870035"/>
              <a:gd name="connsiteY0" fmla="*/ 4340357 h 4340357"/>
              <a:gd name="connsiteX1" fmla="*/ 356075 w 4870035"/>
              <a:gd name="connsiteY1" fmla="*/ 3984283 h 4340357"/>
              <a:gd name="connsiteX2" fmla="*/ 356074 w 4870035"/>
              <a:gd name="connsiteY2" fmla="*/ 2559900 h 4340357"/>
              <a:gd name="connsiteX3" fmla="*/ 0 w 4870035"/>
              <a:gd name="connsiteY3" fmla="*/ 2203826 h 4340357"/>
              <a:gd name="connsiteX4" fmla="*/ 356074 w 4870035"/>
              <a:gd name="connsiteY4" fmla="*/ 1847752 h 4340357"/>
              <a:gd name="connsiteX5" fmla="*/ 356074 w 4870035"/>
              <a:gd name="connsiteY5" fmla="*/ 423369 h 4340357"/>
              <a:gd name="connsiteX6" fmla="*/ 712148 w 4870035"/>
              <a:gd name="connsiteY6" fmla="*/ 67295 h 4340357"/>
              <a:gd name="connsiteX7" fmla="*/ 4469451 w 4870035"/>
              <a:gd name="connsiteY7" fmla="*/ 67295 h 4340357"/>
              <a:gd name="connsiteX8" fmla="*/ 4825525 w 4870035"/>
              <a:gd name="connsiteY8" fmla="*/ 423369 h 4340357"/>
              <a:gd name="connsiteX9" fmla="*/ 4825526 w 4870035"/>
              <a:gd name="connsiteY9" fmla="*/ 3984283 h 4340357"/>
              <a:gd name="connsiteX10" fmla="*/ 4469452 w 4870035"/>
              <a:gd name="connsiteY10" fmla="*/ 4340357 h 4340357"/>
              <a:gd name="connsiteX0" fmla="*/ 712149 w 4870035"/>
              <a:gd name="connsiteY0" fmla="*/ 4340357 h 4340357"/>
              <a:gd name="connsiteX1" fmla="*/ 356075 w 4870035"/>
              <a:gd name="connsiteY1" fmla="*/ 3984283 h 4340357"/>
              <a:gd name="connsiteX2" fmla="*/ 356074 w 4870035"/>
              <a:gd name="connsiteY2" fmla="*/ 2559900 h 4340357"/>
              <a:gd name="connsiteX3" fmla="*/ 0 w 4870035"/>
              <a:gd name="connsiteY3" fmla="*/ 2203826 h 4340357"/>
              <a:gd name="connsiteX4" fmla="*/ 356074 w 4870035"/>
              <a:gd name="connsiteY4" fmla="*/ 1847752 h 4340357"/>
              <a:gd name="connsiteX5" fmla="*/ 356074 w 4870035"/>
              <a:gd name="connsiteY5" fmla="*/ 423369 h 4340357"/>
              <a:gd name="connsiteX6" fmla="*/ 712148 w 4870035"/>
              <a:gd name="connsiteY6" fmla="*/ 67295 h 4340357"/>
              <a:gd name="connsiteX7" fmla="*/ 4469451 w 4870035"/>
              <a:gd name="connsiteY7" fmla="*/ 67295 h 4340357"/>
              <a:gd name="connsiteX8" fmla="*/ 4825525 w 4870035"/>
              <a:gd name="connsiteY8" fmla="*/ 423369 h 4340357"/>
              <a:gd name="connsiteX9" fmla="*/ 4825526 w 4870035"/>
              <a:gd name="connsiteY9" fmla="*/ 3984283 h 4340357"/>
              <a:gd name="connsiteX10" fmla="*/ 4469452 w 4870035"/>
              <a:gd name="connsiteY10" fmla="*/ 4340357 h 4340357"/>
              <a:gd name="connsiteX11" fmla="*/ 712149 w 4870035"/>
              <a:gd name="connsiteY11" fmla="*/ 4340357 h 4340357"/>
              <a:gd name="connsiteX0" fmla="*/ 712149 w 4870035"/>
              <a:gd name="connsiteY0" fmla="*/ 4340357 h 4340357"/>
              <a:gd name="connsiteX1" fmla="*/ 356075 w 4870035"/>
              <a:gd name="connsiteY1" fmla="*/ 3984283 h 4340357"/>
              <a:gd name="connsiteX2" fmla="*/ 356074 w 4870035"/>
              <a:gd name="connsiteY2" fmla="*/ 2559900 h 4340357"/>
              <a:gd name="connsiteX3" fmla="*/ 0 w 4870035"/>
              <a:gd name="connsiteY3" fmla="*/ 2203826 h 4340357"/>
              <a:gd name="connsiteX4" fmla="*/ 356074 w 4870035"/>
              <a:gd name="connsiteY4" fmla="*/ 1847752 h 4340357"/>
              <a:gd name="connsiteX5" fmla="*/ 356074 w 4870035"/>
              <a:gd name="connsiteY5" fmla="*/ 423369 h 4340357"/>
              <a:gd name="connsiteX6" fmla="*/ 712148 w 4870035"/>
              <a:gd name="connsiteY6" fmla="*/ 67295 h 4340357"/>
              <a:gd name="connsiteX7" fmla="*/ 4469451 w 4870035"/>
              <a:gd name="connsiteY7" fmla="*/ 67295 h 4340357"/>
              <a:gd name="connsiteX8" fmla="*/ 4825525 w 4870035"/>
              <a:gd name="connsiteY8" fmla="*/ 423369 h 4340357"/>
              <a:gd name="connsiteX9" fmla="*/ 4825526 w 4870035"/>
              <a:gd name="connsiteY9" fmla="*/ 3984283 h 4340357"/>
              <a:gd name="connsiteX10" fmla="*/ 4469452 w 4870035"/>
              <a:gd name="connsiteY10" fmla="*/ 4340357 h 4340357"/>
              <a:gd name="connsiteX0" fmla="*/ 712149 w 4870035"/>
              <a:gd name="connsiteY0" fmla="*/ 4362091 h 4362091"/>
              <a:gd name="connsiteX1" fmla="*/ 356075 w 4870035"/>
              <a:gd name="connsiteY1" fmla="*/ 4006017 h 4362091"/>
              <a:gd name="connsiteX2" fmla="*/ 356074 w 4870035"/>
              <a:gd name="connsiteY2" fmla="*/ 2581634 h 4362091"/>
              <a:gd name="connsiteX3" fmla="*/ 0 w 4870035"/>
              <a:gd name="connsiteY3" fmla="*/ 2225560 h 4362091"/>
              <a:gd name="connsiteX4" fmla="*/ 356074 w 4870035"/>
              <a:gd name="connsiteY4" fmla="*/ 1869486 h 4362091"/>
              <a:gd name="connsiteX5" fmla="*/ 356074 w 4870035"/>
              <a:gd name="connsiteY5" fmla="*/ 445103 h 4362091"/>
              <a:gd name="connsiteX6" fmla="*/ 712148 w 4870035"/>
              <a:gd name="connsiteY6" fmla="*/ 89029 h 4362091"/>
              <a:gd name="connsiteX7" fmla="*/ 4469451 w 4870035"/>
              <a:gd name="connsiteY7" fmla="*/ 89029 h 4362091"/>
              <a:gd name="connsiteX8" fmla="*/ 4825525 w 4870035"/>
              <a:gd name="connsiteY8" fmla="*/ 445103 h 4362091"/>
              <a:gd name="connsiteX9" fmla="*/ 4825526 w 4870035"/>
              <a:gd name="connsiteY9" fmla="*/ 4006017 h 4362091"/>
              <a:gd name="connsiteX10" fmla="*/ 4469452 w 4870035"/>
              <a:gd name="connsiteY10" fmla="*/ 4362091 h 4362091"/>
              <a:gd name="connsiteX11" fmla="*/ 712149 w 4870035"/>
              <a:gd name="connsiteY11" fmla="*/ 4362091 h 4362091"/>
              <a:gd name="connsiteX0" fmla="*/ 712149 w 4870035"/>
              <a:gd name="connsiteY0" fmla="*/ 4362091 h 4362091"/>
              <a:gd name="connsiteX1" fmla="*/ 356075 w 4870035"/>
              <a:gd name="connsiteY1" fmla="*/ 4006017 h 4362091"/>
              <a:gd name="connsiteX2" fmla="*/ 356074 w 4870035"/>
              <a:gd name="connsiteY2" fmla="*/ 2581634 h 4362091"/>
              <a:gd name="connsiteX3" fmla="*/ 0 w 4870035"/>
              <a:gd name="connsiteY3" fmla="*/ 2225560 h 4362091"/>
              <a:gd name="connsiteX4" fmla="*/ 356074 w 4870035"/>
              <a:gd name="connsiteY4" fmla="*/ 1869486 h 4362091"/>
              <a:gd name="connsiteX5" fmla="*/ 356074 w 4870035"/>
              <a:gd name="connsiteY5" fmla="*/ 445103 h 4362091"/>
              <a:gd name="connsiteX6" fmla="*/ 712148 w 4870035"/>
              <a:gd name="connsiteY6" fmla="*/ 89029 h 4362091"/>
              <a:gd name="connsiteX7" fmla="*/ 4469451 w 4870035"/>
              <a:gd name="connsiteY7" fmla="*/ 89029 h 4362091"/>
              <a:gd name="connsiteX8" fmla="*/ 4825525 w 4870035"/>
              <a:gd name="connsiteY8" fmla="*/ 445103 h 4362091"/>
              <a:gd name="connsiteX9" fmla="*/ 4469452 w 4870035"/>
              <a:gd name="connsiteY9" fmla="*/ 4362091 h 4362091"/>
              <a:gd name="connsiteX0" fmla="*/ 712149 w 4870035"/>
              <a:gd name="connsiteY0" fmla="*/ 4362091 h 4362091"/>
              <a:gd name="connsiteX1" fmla="*/ 356075 w 4870035"/>
              <a:gd name="connsiteY1" fmla="*/ 4006017 h 4362091"/>
              <a:gd name="connsiteX2" fmla="*/ 356074 w 4870035"/>
              <a:gd name="connsiteY2" fmla="*/ 2581634 h 4362091"/>
              <a:gd name="connsiteX3" fmla="*/ 0 w 4870035"/>
              <a:gd name="connsiteY3" fmla="*/ 2225560 h 4362091"/>
              <a:gd name="connsiteX4" fmla="*/ 356074 w 4870035"/>
              <a:gd name="connsiteY4" fmla="*/ 1869486 h 4362091"/>
              <a:gd name="connsiteX5" fmla="*/ 356074 w 4870035"/>
              <a:gd name="connsiteY5" fmla="*/ 445103 h 4362091"/>
              <a:gd name="connsiteX6" fmla="*/ 712148 w 4870035"/>
              <a:gd name="connsiteY6" fmla="*/ 89029 h 4362091"/>
              <a:gd name="connsiteX7" fmla="*/ 4469451 w 4870035"/>
              <a:gd name="connsiteY7" fmla="*/ 89029 h 4362091"/>
              <a:gd name="connsiteX8" fmla="*/ 4825525 w 4870035"/>
              <a:gd name="connsiteY8" fmla="*/ 445103 h 4362091"/>
              <a:gd name="connsiteX9" fmla="*/ 4825526 w 4870035"/>
              <a:gd name="connsiteY9" fmla="*/ 4006017 h 4362091"/>
              <a:gd name="connsiteX10" fmla="*/ 4469452 w 4870035"/>
              <a:gd name="connsiteY10" fmla="*/ 4362091 h 4362091"/>
              <a:gd name="connsiteX11" fmla="*/ 712149 w 4870035"/>
              <a:gd name="connsiteY11" fmla="*/ 4362091 h 4362091"/>
              <a:gd name="connsiteX0" fmla="*/ 712149 w 4870035"/>
              <a:gd name="connsiteY0" fmla="*/ 4362091 h 4362091"/>
              <a:gd name="connsiteX1" fmla="*/ 356075 w 4870035"/>
              <a:gd name="connsiteY1" fmla="*/ 4006017 h 4362091"/>
              <a:gd name="connsiteX2" fmla="*/ 356074 w 4870035"/>
              <a:gd name="connsiteY2" fmla="*/ 2581634 h 4362091"/>
              <a:gd name="connsiteX3" fmla="*/ 0 w 4870035"/>
              <a:gd name="connsiteY3" fmla="*/ 2225560 h 4362091"/>
              <a:gd name="connsiteX4" fmla="*/ 356074 w 4870035"/>
              <a:gd name="connsiteY4" fmla="*/ 1869486 h 4362091"/>
              <a:gd name="connsiteX5" fmla="*/ 356074 w 4870035"/>
              <a:gd name="connsiteY5" fmla="*/ 445103 h 4362091"/>
              <a:gd name="connsiteX6" fmla="*/ 712148 w 4870035"/>
              <a:gd name="connsiteY6" fmla="*/ 89029 h 4362091"/>
              <a:gd name="connsiteX7" fmla="*/ 4469451 w 4870035"/>
              <a:gd name="connsiteY7" fmla="*/ 89029 h 4362091"/>
              <a:gd name="connsiteX8" fmla="*/ 4825525 w 4870035"/>
              <a:gd name="connsiteY8" fmla="*/ 445103 h 4362091"/>
              <a:gd name="connsiteX0" fmla="*/ 712149 w 4870035"/>
              <a:gd name="connsiteY0" fmla="*/ 4340358 h 4340358"/>
              <a:gd name="connsiteX1" fmla="*/ 356075 w 4870035"/>
              <a:gd name="connsiteY1" fmla="*/ 3984284 h 4340358"/>
              <a:gd name="connsiteX2" fmla="*/ 356074 w 4870035"/>
              <a:gd name="connsiteY2" fmla="*/ 2559901 h 4340358"/>
              <a:gd name="connsiteX3" fmla="*/ 0 w 4870035"/>
              <a:gd name="connsiteY3" fmla="*/ 2203827 h 4340358"/>
              <a:gd name="connsiteX4" fmla="*/ 356074 w 4870035"/>
              <a:gd name="connsiteY4" fmla="*/ 1847753 h 4340358"/>
              <a:gd name="connsiteX5" fmla="*/ 356074 w 4870035"/>
              <a:gd name="connsiteY5" fmla="*/ 423370 h 4340358"/>
              <a:gd name="connsiteX6" fmla="*/ 712148 w 4870035"/>
              <a:gd name="connsiteY6" fmla="*/ 67296 h 4340358"/>
              <a:gd name="connsiteX7" fmla="*/ 4469451 w 4870035"/>
              <a:gd name="connsiteY7" fmla="*/ 67296 h 4340358"/>
              <a:gd name="connsiteX8" fmla="*/ 4825525 w 4870035"/>
              <a:gd name="connsiteY8" fmla="*/ 423370 h 4340358"/>
              <a:gd name="connsiteX9" fmla="*/ 4825526 w 4870035"/>
              <a:gd name="connsiteY9" fmla="*/ 3984284 h 4340358"/>
              <a:gd name="connsiteX10" fmla="*/ 4469452 w 4870035"/>
              <a:gd name="connsiteY10" fmla="*/ 4340358 h 4340358"/>
              <a:gd name="connsiteX11" fmla="*/ 712149 w 4870035"/>
              <a:gd name="connsiteY11" fmla="*/ 4340358 h 4340358"/>
              <a:gd name="connsiteX0" fmla="*/ 712149 w 4870035"/>
              <a:gd name="connsiteY0" fmla="*/ 4340358 h 4340358"/>
              <a:gd name="connsiteX1" fmla="*/ 356075 w 4870035"/>
              <a:gd name="connsiteY1" fmla="*/ 3984284 h 4340358"/>
              <a:gd name="connsiteX2" fmla="*/ 356074 w 4870035"/>
              <a:gd name="connsiteY2" fmla="*/ 2559901 h 4340358"/>
              <a:gd name="connsiteX3" fmla="*/ 0 w 4870035"/>
              <a:gd name="connsiteY3" fmla="*/ 2203827 h 4340358"/>
              <a:gd name="connsiteX4" fmla="*/ 356074 w 4870035"/>
              <a:gd name="connsiteY4" fmla="*/ 1847753 h 4340358"/>
              <a:gd name="connsiteX5" fmla="*/ 356074 w 4870035"/>
              <a:gd name="connsiteY5" fmla="*/ 423370 h 4340358"/>
              <a:gd name="connsiteX6" fmla="*/ 712148 w 4870035"/>
              <a:gd name="connsiteY6" fmla="*/ 67296 h 4340358"/>
              <a:gd name="connsiteX0" fmla="*/ 712149 w 4870035"/>
              <a:gd name="connsiteY0" fmla="*/ 4273062 h 4273062"/>
              <a:gd name="connsiteX1" fmla="*/ 356075 w 4870035"/>
              <a:gd name="connsiteY1" fmla="*/ 3916988 h 4273062"/>
              <a:gd name="connsiteX2" fmla="*/ 356074 w 4870035"/>
              <a:gd name="connsiteY2" fmla="*/ 2492605 h 4273062"/>
              <a:gd name="connsiteX3" fmla="*/ 0 w 4870035"/>
              <a:gd name="connsiteY3" fmla="*/ 2136531 h 4273062"/>
              <a:gd name="connsiteX4" fmla="*/ 356074 w 4870035"/>
              <a:gd name="connsiteY4" fmla="*/ 1780457 h 4273062"/>
              <a:gd name="connsiteX5" fmla="*/ 356074 w 4870035"/>
              <a:gd name="connsiteY5" fmla="*/ 356074 h 4273062"/>
              <a:gd name="connsiteX6" fmla="*/ 712148 w 4870035"/>
              <a:gd name="connsiteY6" fmla="*/ 0 h 4273062"/>
              <a:gd name="connsiteX7" fmla="*/ 4825525 w 4870035"/>
              <a:gd name="connsiteY7" fmla="*/ 356074 h 4273062"/>
              <a:gd name="connsiteX8" fmla="*/ 4825526 w 4870035"/>
              <a:gd name="connsiteY8" fmla="*/ 3916988 h 4273062"/>
              <a:gd name="connsiteX9" fmla="*/ 4469452 w 4870035"/>
              <a:gd name="connsiteY9" fmla="*/ 4273062 h 4273062"/>
              <a:gd name="connsiteX10" fmla="*/ 712149 w 4870035"/>
              <a:gd name="connsiteY10" fmla="*/ 4273062 h 4273062"/>
              <a:gd name="connsiteX0" fmla="*/ 712149 w 4870035"/>
              <a:gd name="connsiteY0" fmla="*/ 4273062 h 4273062"/>
              <a:gd name="connsiteX1" fmla="*/ 356075 w 4870035"/>
              <a:gd name="connsiteY1" fmla="*/ 3916988 h 4273062"/>
              <a:gd name="connsiteX2" fmla="*/ 356074 w 4870035"/>
              <a:gd name="connsiteY2" fmla="*/ 2492605 h 4273062"/>
              <a:gd name="connsiteX3" fmla="*/ 0 w 4870035"/>
              <a:gd name="connsiteY3" fmla="*/ 2136531 h 4273062"/>
              <a:gd name="connsiteX4" fmla="*/ 356074 w 4870035"/>
              <a:gd name="connsiteY4" fmla="*/ 1780457 h 4273062"/>
              <a:gd name="connsiteX5" fmla="*/ 356074 w 4870035"/>
              <a:gd name="connsiteY5" fmla="*/ 356074 h 4273062"/>
              <a:gd name="connsiteX6" fmla="*/ 712148 w 4870035"/>
              <a:gd name="connsiteY6" fmla="*/ 0 h 4273062"/>
              <a:gd name="connsiteX0" fmla="*/ 712149 w 4825526"/>
              <a:gd name="connsiteY0" fmla="*/ 4273062 h 4273062"/>
              <a:gd name="connsiteX1" fmla="*/ 356075 w 4825526"/>
              <a:gd name="connsiteY1" fmla="*/ 3916988 h 4273062"/>
              <a:gd name="connsiteX2" fmla="*/ 356074 w 4825526"/>
              <a:gd name="connsiteY2" fmla="*/ 2492605 h 4273062"/>
              <a:gd name="connsiteX3" fmla="*/ 0 w 4825526"/>
              <a:gd name="connsiteY3" fmla="*/ 2136531 h 4273062"/>
              <a:gd name="connsiteX4" fmla="*/ 356074 w 4825526"/>
              <a:gd name="connsiteY4" fmla="*/ 1780457 h 4273062"/>
              <a:gd name="connsiteX5" fmla="*/ 356074 w 4825526"/>
              <a:gd name="connsiteY5" fmla="*/ 356074 h 4273062"/>
              <a:gd name="connsiteX6" fmla="*/ 712148 w 4825526"/>
              <a:gd name="connsiteY6" fmla="*/ 0 h 4273062"/>
              <a:gd name="connsiteX7" fmla="*/ 4825526 w 4825526"/>
              <a:gd name="connsiteY7" fmla="*/ 3916988 h 4273062"/>
              <a:gd name="connsiteX8" fmla="*/ 4469452 w 4825526"/>
              <a:gd name="connsiteY8" fmla="*/ 4273062 h 4273062"/>
              <a:gd name="connsiteX9" fmla="*/ 712149 w 4825526"/>
              <a:gd name="connsiteY9" fmla="*/ 4273062 h 4273062"/>
              <a:gd name="connsiteX0" fmla="*/ 712149 w 4825526"/>
              <a:gd name="connsiteY0" fmla="*/ 4273062 h 4273062"/>
              <a:gd name="connsiteX1" fmla="*/ 356075 w 4825526"/>
              <a:gd name="connsiteY1" fmla="*/ 3916988 h 4273062"/>
              <a:gd name="connsiteX2" fmla="*/ 356074 w 4825526"/>
              <a:gd name="connsiteY2" fmla="*/ 2492605 h 4273062"/>
              <a:gd name="connsiteX3" fmla="*/ 0 w 4825526"/>
              <a:gd name="connsiteY3" fmla="*/ 2136531 h 4273062"/>
              <a:gd name="connsiteX4" fmla="*/ 356074 w 4825526"/>
              <a:gd name="connsiteY4" fmla="*/ 1780457 h 4273062"/>
              <a:gd name="connsiteX5" fmla="*/ 356074 w 4825526"/>
              <a:gd name="connsiteY5" fmla="*/ 356074 h 4273062"/>
              <a:gd name="connsiteX6" fmla="*/ 712148 w 4825526"/>
              <a:gd name="connsiteY6" fmla="*/ 0 h 4273062"/>
              <a:gd name="connsiteX0" fmla="*/ 712149 w 4469452"/>
              <a:gd name="connsiteY0" fmla="*/ 4273062 h 4273062"/>
              <a:gd name="connsiteX1" fmla="*/ 356075 w 4469452"/>
              <a:gd name="connsiteY1" fmla="*/ 3916988 h 4273062"/>
              <a:gd name="connsiteX2" fmla="*/ 356074 w 4469452"/>
              <a:gd name="connsiteY2" fmla="*/ 2492605 h 4273062"/>
              <a:gd name="connsiteX3" fmla="*/ 0 w 4469452"/>
              <a:gd name="connsiteY3" fmla="*/ 2136531 h 4273062"/>
              <a:gd name="connsiteX4" fmla="*/ 356074 w 4469452"/>
              <a:gd name="connsiteY4" fmla="*/ 1780457 h 4273062"/>
              <a:gd name="connsiteX5" fmla="*/ 356074 w 4469452"/>
              <a:gd name="connsiteY5" fmla="*/ 356074 h 4273062"/>
              <a:gd name="connsiteX6" fmla="*/ 712148 w 4469452"/>
              <a:gd name="connsiteY6" fmla="*/ 0 h 4273062"/>
              <a:gd name="connsiteX7" fmla="*/ 4469452 w 4469452"/>
              <a:gd name="connsiteY7" fmla="*/ 4273062 h 4273062"/>
              <a:gd name="connsiteX8" fmla="*/ 712149 w 4469452"/>
              <a:gd name="connsiteY8" fmla="*/ 4273062 h 4273062"/>
              <a:gd name="connsiteX0" fmla="*/ 712149 w 4469452"/>
              <a:gd name="connsiteY0" fmla="*/ 4273062 h 4273062"/>
              <a:gd name="connsiteX1" fmla="*/ 356075 w 4469452"/>
              <a:gd name="connsiteY1" fmla="*/ 3916988 h 4273062"/>
              <a:gd name="connsiteX2" fmla="*/ 356074 w 4469452"/>
              <a:gd name="connsiteY2" fmla="*/ 2492605 h 4273062"/>
              <a:gd name="connsiteX3" fmla="*/ 0 w 4469452"/>
              <a:gd name="connsiteY3" fmla="*/ 2136531 h 4273062"/>
              <a:gd name="connsiteX4" fmla="*/ 356074 w 4469452"/>
              <a:gd name="connsiteY4" fmla="*/ 1780457 h 4273062"/>
              <a:gd name="connsiteX5" fmla="*/ 356074 w 4469452"/>
              <a:gd name="connsiteY5" fmla="*/ 356074 h 4273062"/>
              <a:gd name="connsiteX6" fmla="*/ 712148 w 4469452"/>
              <a:gd name="connsiteY6" fmla="*/ 0 h 4273062"/>
              <a:gd name="connsiteX0" fmla="*/ 712149 w 712149"/>
              <a:gd name="connsiteY0" fmla="*/ 4273062 h 4273062"/>
              <a:gd name="connsiteX1" fmla="*/ 356075 w 712149"/>
              <a:gd name="connsiteY1" fmla="*/ 3916988 h 4273062"/>
              <a:gd name="connsiteX2" fmla="*/ 356074 w 712149"/>
              <a:gd name="connsiteY2" fmla="*/ 2492605 h 4273062"/>
              <a:gd name="connsiteX3" fmla="*/ 0 w 712149"/>
              <a:gd name="connsiteY3" fmla="*/ 2136531 h 4273062"/>
              <a:gd name="connsiteX4" fmla="*/ 356074 w 712149"/>
              <a:gd name="connsiteY4" fmla="*/ 1780457 h 4273062"/>
              <a:gd name="connsiteX5" fmla="*/ 356074 w 712149"/>
              <a:gd name="connsiteY5" fmla="*/ 356074 h 4273062"/>
              <a:gd name="connsiteX6" fmla="*/ 712148 w 712149"/>
              <a:gd name="connsiteY6" fmla="*/ 0 h 4273062"/>
              <a:gd name="connsiteX7" fmla="*/ 712149 w 712149"/>
              <a:gd name="connsiteY7" fmla="*/ 4273062 h 4273062"/>
              <a:gd name="connsiteX0" fmla="*/ 712149 w 712149"/>
              <a:gd name="connsiteY0" fmla="*/ 4273062 h 4273062"/>
              <a:gd name="connsiteX1" fmla="*/ 356075 w 712149"/>
              <a:gd name="connsiteY1" fmla="*/ 3916988 h 4273062"/>
              <a:gd name="connsiteX2" fmla="*/ 356074 w 712149"/>
              <a:gd name="connsiteY2" fmla="*/ 2492605 h 4273062"/>
              <a:gd name="connsiteX3" fmla="*/ 0 w 712149"/>
              <a:gd name="connsiteY3" fmla="*/ 2136531 h 4273062"/>
              <a:gd name="connsiteX4" fmla="*/ 356074 w 712149"/>
              <a:gd name="connsiteY4" fmla="*/ 1780457 h 4273062"/>
              <a:gd name="connsiteX5" fmla="*/ 356074 w 712149"/>
              <a:gd name="connsiteY5" fmla="*/ 356074 h 4273062"/>
              <a:gd name="connsiteX6" fmla="*/ 712148 w 712149"/>
              <a:gd name="connsiteY6" fmla="*/ 0 h 4273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2149" h="4273062" stroke="0" extrusionOk="0">
                <a:moveTo>
                  <a:pt x="712149" y="4273062"/>
                </a:moveTo>
                <a:cubicBezTo>
                  <a:pt x="515495" y="4273062"/>
                  <a:pt x="356075" y="4113642"/>
                  <a:pt x="356075" y="3916988"/>
                </a:cubicBezTo>
                <a:cubicBezTo>
                  <a:pt x="356075" y="3442194"/>
                  <a:pt x="356074" y="2967399"/>
                  <a:pt x="356074" y="2492605"/>
                </a:cubicBezTo>
                <a:cubicBezTo>
                  <a:pt x="356074" y="2295951"/>
                  <a:pt x="196654" y="2136531"/>
                  <a:pt x="0" y="2136531"/>
                </a:cubicBezTo>
                <a:cubicBezTo>
                  <a:pt x="196654" y="2136531"/>
                  <a:pt x="356074" y="1977111"/>
                  <a:pt x="356074" y="1780457"/>
                </a:cubicBezTo>
                <a:lnTo>
                  <a:pt x="356074" y="356074"/>
                </a:lnTo>
                <a:cubicBezTo>
                  <a:pt x="356074" y="159420"/>
                  <a:pt x="515494" y="0"/>
                  <a:pt x="712148" y="0"/>
                </a:cubicBezTo>
                <a:cubicBezTo>
                  <a:pt x="712148" y="1424354"/>
                  <a:pt x="712149" y="2848708"/>
                  <a:pt x="712149" y="4273062"/>
                </a:cubicBezTo>
                <a:close/>
              </a:path>
              <a:path w="712149" h="4273062" fill="none">
                <a:moveTo>
                  <a:pt x="712149" y="4273062"/>
                </a:moveTo>
                <a:cubicBezTo>
                  <a:pt x="515495" y="4273062"/>
                  <a:pt x="356075" y="4113642"/>
                  <a:pt x="356075" y="3916988"/>
                </a:cubicBezTo>
                <a:cubicBezTo>
                  <a:pt x="356075" y="3442194"/>
                  <a:pt x="356074" y="2967399"/>
                  <a:pt x="356074" y="2492605"/>
                </a:cubicBezTo>
                <a:cubicBezTo>
                  <a:pt x="356074" y="2295951"/>
                  <a:pt x="196654" y="2136531"/>
                  <a:pt x="0" y="2136531"/>
                </a:cubicBezTo>
                <a:cubicBezTo>
                  <a:pt x="196654" y="2136531"/>
                  <a:pt x="356074" y="1977111"/>
                  <a:pt x="356074" y="1780457"/>
                </a:cubicBezTo>
                <a:lnTo>
                  <a:pt x="356074" y="356074"/>
                </a:lnTo>
                <a:cubicBezTo>
                  <a:pt x="356074" y="159420"/>
                  <a:pt x="515494" y="0"/>
                  <a:pt x="712148" y="0"/>
                </a:cubicBezTo>
              </a:path>
            </a:pathLst>
          </a:custGeom>
          <a:ln w="635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F81BD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52400" y="6312151"/>
            <a:ext cx="2133600" cy="365125"/>
          </a:xfrm>
        </p:spPr>
        <p:txBody>
          <a:bodyPr/>
          <a:lstStyle/>
          <a:p>
            <a:pPr algn="l"/>
            <a:fld id="{9E67C8EB-B936-435E-9308-60731DE55DB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algn="l"/>
              <a:t>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888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72000">
                <a:schemeClr val="accent1">
                  <a:alpha val="81000"/>
                  <a:lumMod val="66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4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76200"/>
            <a:ext cx="7150608" cy="762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chemeClr val="bg1"/>
                </a:solidFill>
              </a:rPr>
              <a:t>How Does Contracting Work?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52400" y="6312151"/>
            <a:ext cx="2133600" cy="365125"/>
          </a:xfrm>
        </p:spPr>
        <p:txBody>
          <a:bodyPr/>
          <a:lstStyle/>
          <a:p>
            <a:pPr algn="l"/>
            <a:fld id="{9E67C8EB-B936-435E-9308-60731DE55DB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algn="l"/>
              <a:t>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41400" y="1401878"/>
            <a:ext cx="74930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CENIC contracts with “last-mile” providers and with </a:t>
            </a:r>
            <a:r>
              <a:rPr lang="en-US" sz="2400" dirty="0" err="1" smtClean="0"/>
              <a:t>Califa</a:t>
            </a:r>
            <a:r>
              <a:rPr lang="en-US" sz="2400" dirty="0" smtClean="0"/>
              <a:t> as the aggregator.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 smtClean="0"/>
              <a:t>Califa</a:t>
            </a:r>
            <a:r>
              <a:rPr lang="en-US" sz="2400" dirty="0" smtClean="0"/>
              <a:t> contracts with libraries as the entity holding the contracts for broadband service.</a:t>
            </a:r>
          </a:p>
          <a:p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Libraries pay </a:t>
            </a:r>
            <a:r>
              <a:rPr lang="en-US" sz="2400" dirty="0" err="1" smtClean="0"/>
              <a:t>Califa</a:t>
            </a:r>
            <a:r>
              <a:rPr lang="en-US" sz="2400" dirty="0" smtClean="0"/>
              <a:t> monthly for telecom services.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282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106" y="3110038"/>
            <a:ext cx="2895600" cy="1371600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8900000" scaled="1"/>
            <a:tileRect/>
          </a:gradFill>
          <a:ln w="38100">
            <a:solidFill>
              <a:schemeClr val="accent1">
                <a:lumMod val="50000"/>
              </a:schemeClr>
            </a:solidFill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4F81BD">
                    <a:lumMod val="50000"/>
                  </a:srgbClr>
                </a:solidFill>
                <a:latin typeface="Calibri"/>
              </a:rPr>
              <a:t>What are Libraries Paying?</a:t>
            </a:r>
            <a:endParaRPr lang="en-US" sz="2400" b="1" dirty="0">
              <a:solidFill>
                <a:srgbClr val="4F81BD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72000">
                <a:schemeClr val="accent1">
                  <a:alpha val="81000"/>
                  <a:lumMod val="66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4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76200"/>
            <a:ext cx="7848600" cy="762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chemeClr val="bg1"/>
                </a:solidFill>
              </a:rPr>
              <a:t>What Are the Costs? They Vary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4" name="Double Brace 2"/>
          <p:cNvSpPr/>
          <p:nvPr/>
        </p:nvSpPr>
        <p:spPr>
          <a:xfrm>
            <a:off x="3258653" y="1600200"/>
            <a:ext cx="712149" cy="4419600"/>
          </a:xfrm>
          <a:custGeom>
            <a:avLst/>
            <a:gdLst>
              <a:gd name="connsiteX0" fmla="*/ 712149 w 5181600"/>
              <a:gd name="connsiteY0" fmla="*/ 4273062 h 4273062"/>
              <a:gd name="connsiteX1" fmla="*/ 356075 w 5181600"/>
              <a:gd name="connsiteY1" fmla="*/ 3916988 h 4273062"/>
              <a:gd name="connsiteX2" fmla="*/ 356074 w 5181600"/>
              <a:gd name="connsiteY2" fmla="*/ 2492605 h 4273062"/>
              <a:gd name="connsiteX3" fmla="*/ 0 w 5181600"/>
              <a:gd name="connsiteY3" fmla="*/ 2136531 h 4273062"/>
              <a:gd name="connsiteX4" fmla="*/ 356074 w 5181600"/>
              <a:gd name="connsiteY4" fmla="*/ 1780457 h 4273062"/>
              <a:gd name="connsiteX5" fmla="*/ 356074 w 5181600"/>
              <a:gd name="connsiteY5" fmla="*/ 356074 h 4273062"/>
              <a:gd name="connsiteX6" fmla="*/ 712148 w 5181600"/>
              <a:gd name="connsiteY6" fmla="*/ 0 h 4273062"/>
              <a:gd name="connsiteX7" fmla="*/ 4469451 w 5181600"/>
              <a:gd name="connsiteY7" fmla="*/ 0 h 4273062"/>
              <a:gd name="connsiteX8" fmla="*/ 4825525 w 5181600"/>
              <a:gd name="connsiteY8" fmla="*/ 356074 h 4273062"/>
              <a:gd name="connsiteX9" fmla="*/ 4825526 w 5181600"/>
              <a:gd name="connsiteY9" fmla="*/ 1780457 h 4273062"/>
              <a:gd name="connsiteX10" fmla="*/ 5181600 w 5181600"/>
              <a:gd name="connsiteY10" fmla="*/ 2136531 h 4273062"/>
              <a:gd name="connsiteX11" fmla="*/ 4825526 w 5181600"/>
              <a:gd name="connsiteY11" fmla="*/ 2492605 h 4273062"/>
              <a:gd name="connsiteX12" fmla="*/ 4825526 w 5181600"/>
              <a:gd name="connsiteY12" fmla="*/ 3916988 h 4273062"/>
              <a:gd name="connsiteX13" fmla="*/ 4469452 w 5181600"/>
              <a:gd name="connsiteY13" fmla="*/ 4273062 h 4273062"/>
              <a:gd name="connsiteX14" fmla="*/ 712149 w 5181600"/>
              <a:gd name="connsiteY14" fmla="*/ 4273062 h 4273062"/>
              <a:gd name="connsiteX0" fmla="*/ 712149 w 5181600"/>
              <a:gd name="connsiteY0" fmla="*/ 4273062 h 4273062"/>
              <a:gd name="connsiteX1" fmla="*/ 356075 w 5181600"/>
              <a:gd name="connsiteY1" fmla="*/ 3916988 h 4273062"/>
              <a:gd name="connsiteX2" fmla="*/ 356074 w 5181600"/>
              <a:gd name="connsiteY2" fmla="*/ 2492605 h 4273062"/>
              <a:gd name="connsiteX3" fmla="*/ 0 w 5181600"/>
              <a:gd name="connsiteY3" fmla="*/ 2136531 h 4273062"/>
              <a:gd name="connsiteX4" fmla="*/ 356074 w 5181600"/>
              <a:gd name="connsiteY4" fmla="*/ 1780457 h 4273062"/>
              <a:gd name="connsiteX5" fmla="*/ 356074 w 5181600"/>
              <a:gd name="connsiteY5" fmla="*/ 356074 h 4273062"/>
              <a:gd name="connsiteX6" fmla="*/ 712148 w 5181600"/>
              <a:gd name="connsiteY6" fmla="*/ 0 h 4273062"/>
              <a:gd name="connsiteX7" fmla="*/ 4469451 w 5181600"/>
              <a:gd name="connsiteY7" fmla="*/ 0 h 4273062"/>
              <a:gd name="connsiteX8" fmla="*/ 4825525 w 5181600"/>
              <a:gd name="connsiteY8" fmla="*/ 356074 h 4273062"/>
              <a:gd name="connsiteX9" fmla="*/ 4825526 w 5181600"/>
              <a:gd name="connsiteY9" fmla="*/ 1780457 h 4273062"/>
              <a:gd name="connsiteX10" fmla="*/ 5181600 w 5181600"/>
              <a:gd name="connsiteY10" fmla="*/ 2136531 h 4273062"/>
              <a:gd name="connsiteX11" fmla="*/ 4825526 w 5181600"/>
              <a:gd name="connsiteY11" fmla="*/ 2492605 h 4273062"/>
              <a:gd name="connsiteX12" fmla="*/ 4825526 w 5181600"/>
              <a:gd name="connsiteY12" fmla="*/ 3916988 h 4273062"/>
              <a:gd name="connsiteX13" fmla="*/ 4469452 w 5181600"/>
              <a:gd name="connsiteY13" fmla="*/ 4273062 h 4273062"/>
              <a:gd name="connsiteX0" fmla="*/ 712149 w 5181600"/>
              <a:gd name="connsiteY0" fmla="*/ 4273062 h 4273062"/>
              <a:gd name="connsiteX1" fmla="*/ 356075 w 5181600"/>
              <a:gd name="connsiteY1" fmla="*/ 3916988 h 4273062"/>
              <a:gd name="connsiteX2" fmla="*/ 356074 w 5181600"/>
              <a:gd name="connsiteY2" fmla="*/ 2492605 h 4273062"/>
              <a:gd name="connsiteX3" fmla="*/ 0 w 5181600"/>
              <a:gd name="connsiteY3" fmla="*/ 2136531 h 4273062"/>
              <a:gd name="connsiteX4" fmla="*/ 356074 w 5181600"/>
              <a:gd name="connsiteY4" fmla="*/ 1780457 h 4273062"/>
              <a:gd name="connsiteX5" fmla="*/ 356074 w 5181600"/>
              <a:gd name="connsiteY5" fmla="*/ 356074 h 4273062"/>
              <a:gd name="connsiteX6" fmla="*/ 712148 w 5181600"/>
              <a:gd name="connsiteY6" fmla="*/ 0 h 4273062"/>
              <a:gd name="connsiteX7" fmla="*/ 4469451 w 5181600"/>
              <a:gd name="connsiteY7" fmla="*/ 0 h 4273062"/>
              <a:gd name="connsiteX8" fmla="*/ 4825525 w 5181600"/>
              <a:gd name="connsiteY8" fmla="*/ 356074 h 4273062"/>
              <a:gd name="connsiteX9" fmla="*/ 4825526 w 5181600"/>
              <a:gd name="connsiteY9" fmla="*/ 1780457 h 4273062"/>
              <a:gd name="connsiteX10" fmla="*/ 5181600 w 5181600"/>
              <a:gd name="connsiteY10" fmla="*/ 2136531 h 4273062"/>
              <a:gd name="connsiteX11" fmla="*/ 4825526 w 5181600"/>
              <a:gd name="connsiteY11" fmla="*/ 2492605 h 4273062"/>
              <a:gd name="connsiteX12" fmla="*/ 4825526 w 5181600"/>
              <a:gd name="connsiteY12" fmla="*/ 3916988 h 4273062"/>
              <a:gd name="connsiteX13" fmla="*/ 4469452 w 5181600"/>
              <a:gd name="connsiteY13" fmla="*/ 4273062 h 4273062"/>
              <a:gd name="connsiteX14" fmla="*/ 712149 w 5181600"/>
              <a:gd name="connsiteY14" fmla="*/ 4273062 h 4273062"/>
              <a:gd name="connsiteX0" fmla="*/ 712149 w 5181600"/>
              <a:gd name="connsiteY0" fmla="*/ 4273062 h 4273062"/>
              <a:gd name="connsiteX1" fmla="*/ 356075 w 5181600"/>
              <a:gd name="connsiteY1" fmla="*/ 3916988 h 4273062"/>
              <a:gd name="connsiteX2" fmla="*/ 356074 w 5181600"/>
              <a:gd name="connsiteY2" fmla="*/ 2492605 h 4273062"/>
              <a:gd name="connsiteX3" fmla="*/ 0 w 5181600"/>
              <a:gd name="connsiteY3" fmla="*/ 2136531 h 4273062"/>
              <a:gd name="connsiteX4" fmla="*/ 356074 w 5181600"/>
              <a:gd name="connsiteY4" fmla="*/ 1780457 h 4273062"/>
              <a:gd name="connsiteX5" fmla="*/ 356074 w 5181600"/>
              <a:gd name="connsiteY5" fmla="*/ 356074 h 4273062"/>
              <a:gd name="connsiteX6" fmla="*/ 712148 w 5181600"/>
              <a:gd name="connsiteY6" fmla="*/ 0 h 4273062"/>
              <a:gd name="connsiteX7" fmla="*/ 4469451 w 5181600"/>
              <a:gd name="connsiteY7" fmla="*/ 0 h 4273062"/>
              <a:gd name="connsiteX8" fmla="*/ 4825525 w 5181600"/>
              <a:gd name="connsiteY8" fmla="*/ 356074 h 4273062"/>
              <a:gd name="connsiteX9" fmla="*/ 4825526 w 5181600"/>
              <a:gd name="connsiteY9" fmla="*/ 1780457 h 4273062"/>
              <a:gd name="connsiteX10" fmla="*/ 4825526 w 5181600"/>
              <a:gd name="connsiteY10" fmla="*/ 2492605 h 4273062"/>
              <a:gd name="connsiteX11" fmla="*/ 4825526 w 5181600"/>
              <a:gd name="connsiteY11" fmla="*/ 3916988 h 4273062"/>
              <a:gd name="connsiteX12" fmla="*/ 4469452 w 5181600"/>
              <a:gd name="connsiteY12" fmla="*/ 4273062 h 4273062"/>
              <a:gd name="connsiteX0" fmla="*/ 712149 w 5181600"/>
              <a:gd name="connsiteY0" fmla="*/ 4275994 h 4275994"/>
              <a:gd name="connsiteX1" fmla="*/ 356075 w 5181600"/>
              <a:gd name="connsiteY1" fmla="*/ 3919920 h 4275994"/>
              <a:gd name="connsiteX2" fmla="*/ 356074 w 5181600"/>
              <a:gd name="connsiteY2" fmla="*/ 2495537 h 4275994"/>
              <a:gd name="connsiteX3" fmla="*/ 0 w 5181600"/>
              <a:gd name="connsiteY3" fmla="*/ 2139463 h 4275994"/>
              <a:gd name="connsiteX4" fmla="*/ 356074 w 5181600"/>
              <a:gd name="connsiteY4" fmla="*/ 1783389 h 4275994"/>
              <a:gd name="connsiteX5" fmla="*/ 356074 w 5181600"/>
              <a:gd name="connsiteY5" fmla="*/ 359006 h 4275994"/>
              <a:gd name="connsiteX6" fmla="*/ 712148 w 5181600"/>
              <a:gd name="connsiteY6" fmla="*/ 2932 h 4275994"/>
              <a:gd name="connsiteX7" fmla="*/ 4469451 w 5181600"/>
              <a:gd name="connsiteY7" fmla="*/ 2932 h 4275994"/>
              <a:gd name="connsiteX8" fmla="*/ 4825525 w 5181600"/>
              <a:gd name="connsiteY8" fmla="*/ 359006 h 4275994"/>
              <a:gd name="connsiteX9" fmla="*/ 4825526 w 5181600"/>
              <a:gd name="connsiteY9" fmla="*/ 1783389 h 4275994"/>
              <a:gd name="connsiteX10" fmla="*/ 5181600 w 5181600"/>
              <a:gd name="connsiteY10" fmla="*/ 2139463 h 4275994"/>
              <a:gd name="connsiteX11" fmla="*/ 4825526 w 5181600"/>
              <a:gd name="connsiteY11" fmla="*/ 2495537 h 4275994"/>
              <a:gd name="connsiteX12" fmla="*/ 4825526 w 5181600"/>
              <a:gd name="connsiteY12" fmla="*/ 3919920 h 4275994"/>
              <a:gd name="connsiteX13" fmla="*/ 4469452 w 5181600"/>
              <a:gd name="connsiteY13" fmla="*/ 4275994 h 4275994"/>
              <a:gd name="connsiteX14" fmla="*/ 712149 w 5181600"/>
              <a:gd name="connsiteY14" fmla="*/ 4275994 h 4275994"/>
              <a:gd name="connsiteX0" fmla="*/ 712149 w 5181600"/>
              <a:gd name="connsiteY0" fmla="*/ 4275994 h 4275994"/>
              <a:gd name="connsiteX1" fmla="*/ 356075 w 5181600"/>
              <a:gd name="connsiteY1" fmla="*/ 3919920 h 4275994"/>
              <a:gd name="connsiteX2" fmla="*/ 356074 w 5181600"/>
              <a:gd name="connsiteY2" fmla="*/ 2495537 h 4275994"/>
              <a:gd name="connsiteX3" fmla="*/ 0 w 5181600"/>
              <a:gd name="connsiteY3" fmla="*/ 2139463 h 4275994"/>
              <a:gd name="connsiteX4" fmla="*/ 356074 w 5181600"/>
              <a:gd name="connsiteY4" fmla="*/ 1783389 h 4275994"/>
              <a:gd name="connsiteX5" fmla="*/ 356074 w 5181600"/>
              <a:gd name="connsiteY5" fmla="*/ 359006 h 4275994"/>
              <a:gd name="connsiteX6" fmla="*/ 712148 w 5181600"/>
              <a:gd name="connsiteY6" fmla="*/ 2932 h 4275994"/>
              <a:gd name="connsiteX7" fmla="*/ 4469451 w 5181600"/>
              <a:gd name="connsiteY7" fmla="*/ 2932 h 4275994"/>
              <a:gd name="connsiteX8" fmla="*/ 4825525 w 5181600"/>
              <a:gd name="connsiteY8" fmla="*/ 359006 h 4275994"/>
              <a:gd name="connsiteX9" fmla="*/ 4825526 w 5181600"/>
              <a:gd name="connsiteY9" fmla="*/ 2495537 h 4275994"/>
              <a:gd name="connsiteX10" fmla="*/ 4825526 w 5181600"/>
              <a:gd name="connsiteY10" fmla="*/ 3919920 h 4275994"/>
              <a:gd name="connsiteX11" fmla="*/ 4469452 w 5181600"/>
              <a:gd name="connsiteY11" fmla="*/ 4275994 h 4275994"/>
              <a:gd name="connsiteX0" fmla="*/ 712149 w 5181600"/>
              <a:gd name="connsiteY0" fmla="*/ 4340357 h 4340357"/>
              <a:gd name="connsiteX1" fmla="*/ 356075 w 5181600"/>
              <a:gd name="connsiteY1" fmla="*/ 3984283 h 4340357"/>
              <a:gd name="connsiteX2" fmla="*/ 356074 w 5181600"/>
              <a:gd name="connsiteY2" fmla="*/ 2559900 h 4340357"/>
              <a:gd name="connsiteX3" fmla="*/ 0 w 5181600"/>
              <a:gd name="connsiteY3" fmla="*/ 2203826 h 4340357"/>
              <a:gd name="connsiteX4" fmla="*/ 356074 w 5181600"/>
              <a:gd name="connsiteY4" fmla="*/ 1847752 h 4340357"/>
              <a:gd name="connsiteX5" fmla="*/ 356074 w 5181600"/>
              <a:gd name="connsiteY5" fmla="*/ 423369 h 4340357"/>
              <a:gd name="connsiteX6" fmla="*/ 712148 w 5181600"/>
              <a:gd name="connsiteY6" fmla="*/ 67295 h 4340357"/>
              <a:gd name="connsiteX7" fmla="*/ 4469451 w 5181600"/>
              <a:gd name="connsiteY7" fmla="*/ 67295 h 4340357"/>
              <a:gd name="connsiteX8" fmla="*/ 4825525 w 5181600"/>
              <a:gd name="connsiteY8" fmla="*/ 423369 h 4340357"/>
              <a:gd name="connsiteX9" fmla="*/ 4825526 w 5181600"/>
              <a:gd name="connsiteY9" fmla="*/ 1847752 h 4340357"/>
              <a:gd name="connsiteX10" fmla="*/ 5181600 w 5181600"/>
              <a:gd name="connsiteY10" fmla="*/ 2203826 h 4340357"/>
              <a:gd name="connsiteX11" fmla="*/ 4825526 w 5181600"/>
              <a:gd name="connsiteY11" fmla="*/ 2559900 h 4340357"/>
              <a:gd name="connsiteX12" fmla="*/ 4825526 w 5181600"/>
              <a:gd name="connsiteY12" fmla="*/ 3984283 h 4340357"/>
              <a:gd name="connsiteX13" fmla="*/ 4469452 w 5181600"/>
              <a:gd name="connsiteY13" fmla="*/ 4340357 h 4340357"/>
              <a:gd name="connsiteX14" fmla="*/ 712149 w 5181600"/>
              <a:gd name="connsiteY14" fmla="*/ 4340357 h 4340357"/>
              <a:gd name="connsiteX0" fmla="*/ 712149 w 5181600"/>
              <a:gd name="connsiteY0" fmla="*/ 4340357 h 4340357"/>
              <a:gd name="connsiteX1" fmla="*/ 356075 w 5181600"/>
              <a:gd name="connsiteY1" fmla="*/ 3984283 h 4340357"/>
              <a:gd name="connsiteX2" fmla="*/ 356074 w 5181600"/>
              <a:gd name="connsiteY2" fmla="*/ 2559900 h 4340357"/>
              <a:gd name="connsiteX3" fmla="*/ 0 w 5181600"/>
              <a:gd name="connsiteY3" fmla="*/ 2203826 h 4340357"/>
              <a:gd name="connsiteX4" fmla="*/ 356074 w 5181600"/>
              <a:gd name="connsiteY4" fmla="*/ 1847752 h 4340357"/>
              <a:gd name="connsiteX5" fmla="*/ 356074 w 5181600"/>
              <a:gd name="connsiteY5" fmla="*/ 423369 h 4340357"/>
              <a:gd name="connsiteX6" fmla="*/ 712148 w 5181600"/>
              <a:gd name="connsiteY6" fmla="*/ 67295 h 4340357"/>
              <a:gd name="connsiteX7" fmla="*/ 4469451 w 5181600"/>
              <a:gd name="connsiteY7" fmla="*/ 67295 h 4340357"/>
              <a:gd name="connsiteX8" fmla="*/ 4825525 w 5181600"/>
              <a:gd name="connsiteY8" fmla="*/ 423369 h 4340357"/>
              <a:gd name="connsiteX9" fmla="*/ 4825526 w 5181600"/>
              <a:gd name="connsiteY9" fmla="*/ 3984283 h 4340357"/>
              <a:gd name="connsiteX10" fmla="*/ 4469452 w 5181600"/>
              <a:gd name="connsiteY10" fmla="*/ 4340357 h 4340357"/>
              <a:gd name="connsiteX0" fmla="*/ 712149 w 4870035"/>
              <a:gd name="connsiteY0" fmla="*/ 4340357 h 4340357"/>
              <a:gd name="connsiteX1" fmla="*/ 356075 w 4870035"/>
              <a:gd name="connsiteY1" fmla="*/ 3984283 h 4340357"/>
              <a:gd name="connsiteX2" fmla="*/ 356074 w 4870035"/>
              <a:gd name="connsiteY2" fmla="*/ 2559900 h 4340357"/>
              <a:gd name="connsiteX3" fmla="*/ 0 w 4870035"/>
              <a:gd name="connsiteY3" fmla="*/ 2203826 h 4340357"/>
              <a:gd name="connsiteX4" fmla="*/ 356074 w 4870035"/>
              <a:gd name="connsiteY4" fmla="*/ 1847752 h 4340357"/>
              <a:gd name="connsiteX5" fmla="*/ 356074 w 4870035"/>
              <a:gd name="connsiteY5" fmla="*/ 423369 h 4340357"/>
              <a:gd name="connsiteX6" fmla="*/ 712148 w 4870035"/>
              <a:gd name="connsiteY6" fmla="*/ 67295 h 4340357"/>
              <a:gd name="connsiteX7" fmla="*/ 4469451 w 4870035"/>
              <a:gd name="connsiteY7" fmla="*/ 67295 h 4340357"/>
              <a:gd name="connsiteX8" fmla="*/ 4825525 w 4870035"/>
              <a:gd name="connsiteY8" fmla="*/ 423369 h 4340357"/>
              <a:gd name="connsiteX9" fmla="*/ 4825526 w 4870035"/>
              <a:gd name="connsiteY9" fmla="*/ 1847752 h 4340357"/>
              <a:gd name="connsiteX10" fmla="*/ 4825526 w 4870035"/>
              <a:gd name="connsiteY10" fmla="*/ 2559900 h 4340357"/>
              <a:gd name="connsiteX11" fmla="*/ 4825526 w 4870035"/>
              <a:gd name="connsiteY11" fmla="*/ 3984283 h 4340357"/>
              <a:gd name="connsiteX12" fmla="*/ 4469452 w 4870035"/>
              <a:gd name="connsiteY12" fmla="*/ 4340357 h 4340357"/>
              <a:gd name="connsiteX13" fmla="*/ 712149 w 4870035"/>
              <a:gd name="connsiteY13" fmla="*/ 4340357 h 4340357"/>
              <a:gd name="connsiteX0" fmla="*/ 712149 w 4870035"/>
              <a:gd name="connsiteY0" fmla="*/ 4340357 h 4340357"/>
              <a:gd name="connsiteX1" fmla="*/ 356075 w 4870035"/>
              <a:gd name="connsiteY1" fmla="*/ 3984283 h 4340357"/>
              <a:gd name="connsiteX2" fmla="*/ 356074 w 4870035"/>
              <a:gd name="connsiteY2" fmla="*/ 2559900 h 4340357"/>
              <a:gd name="connsiteX3" fmla="*/ 0 w 4870035"/>
              <a:gd name="connsiteY3" fmla="*/ 2203826 h 4340357"/>
              <a:gd name="connsiteX4" fmla="*/ 356074 w 4870035"/>
              <a:gd name="connsiteY4" fmla="*/ 1847752 h 4340357"/>
              <a:gd name="connsiteX5" fmla="*/ 356074 w 4870035"/>
              <a:gd name="connsiteY5" fmla="*/ 423369 h 4340357"/>
              <a:gd name="connsiteX6" fmla="*/ 712148 w 4870035"/>
              <a:gd name="connsiteY6" fmla="*/ 67295 h 4340357"/>
              <a:gd name="connsiteX7" fmla="*/ 4469451 w 4870035"/>
              <a:gd name="connsiteY7" fmla="*/ 67295 h 4340357"/>
              <a:gd name="connsiteX8" fmla="*/ 4825525 w 4870035"/>
              <a:gd name="connsiteY8" fmla="*/ 423369 h 4340357"/>
              <a:gd name="connsiteX9" fmla="*/ 4825526 w 4870035"/>
              <a:gd name="connsiteY9" fmla="*/ 3984283 h 4340357"/>
              <a:gd name="connsiteX10" fmla="*/ 4469452 w 4870035"/>
              <a:gd name="connsiteY10" fmla="*/ 4340357 h 4340357"/>
              <a:gd name="connsiteX0" fmla="*/ 712149 w 4870035"/>
              <a:gd name="connsiteY0" fmla="*/ 4340357 h 4340357"/>
              <a:gd name="connsiteX1" fmla="*/ 356075 w 4870035"/>
              <a:gd name="connsiteY1" fmla="*/ 3984283 h 4340357"/>
              <a:gd name="connsiteX2" fmla="*/ 356074 w 4870035"/>
              <a:gd name="connsiteY2" fmla="*/ 2559900 h 4340357"/>
              <a:gd name="connsiteX3" fmla="*/ 0 w 4870035"/>
              <a:gd name="connsiteY3" fmla="*/ 2203826 h 4340357"/>
              <a:gd name="connsiteX4" fmla="*/ 356074 w 4870035"/>
              <a:gd name="connsiteY4" fmla="*/ 1847752 h 4340357"/>
              <a:gd name="connsiteX5" fmla="*/ 356074 w 4870035"/>
              <a:gd name="connsiteY5" fmla="*/ 423369 h 4340357"/>
              <a:gd name="connsiteX6" fmla="*/ 712148 w 4870035"/>
              <a:gd name="connsiteY6" fmla="*/ 67295 h 4340357"/>
              <a:gd name="connsiteX7" fmla="*/ 4469451 w 4870035"/>
              <a:gd name="connsiteY7" fmla="*/ 67295 h 4340357"/>
              <a:gd name="connsiteX8" fmla="*/ 4825525 w 4870035"/>
              <a:gd name="connsiteY8" fmla="*/ 423369 h 4340357"/>
              <a:gd name="connsiteX9" fmla="*/ 4825526 w 4870035"/>
              <a:gd name="connsiteY9" fmla="*/ 2559900 h 4340357"/>
              <a:gd name="connsiteX10" fmla="*/ 4825526 w 4870035"/>
              <a:gd name="connsiteY10" fmla="*/ 3984283 h 4340357"/>
              <a:gd name="connsiteX11" fmla="*/ 4469452 w 4870035"/>
              <a:gd name="connsiteY11" fmla="*/ 4340357 h 4340357"/>
              <a:gd name="connsiteX12" fmla="*/ 712149 w 4870035"/>
              <a:gd name="connsiteY12" fmla="*/ 4340357 h 4340357"/>
              <a:gd name="connsiteX0" fmla="*/ 712149 w 4870035"/>
              <a:gd name="connsiteY0" fmla="*/ 4340357 h 4340357"/>
              <a:gd name="connsiteX1" fmla="*/ 356075 w 4870035"/>
              <a:gd name="connsiteY1" fmla="*/ 3984283 h 4340357"/>
              <a:gd name="connsiteX2" fmla="*/ 356074 w 4870035"/>
              <a:gd name="connsiteY2" fmla="*/ 2559900 h 4340357"/>
              <a:gd name="connsiteX3" fmla="*/ 0 w 4870035"/>
              <a:gd name="connsiteY3" fmla="*/ 2203826 h 4340357"/>
              <a:gd name="connsiteX4" fmla="*/ 356074 w 4870035"/>
              <a:gd name="connsiteY4" fmla="*/ 1847752 h 4340357"/>
              <a:gd name="connsiteX5" fmla="*/ 356074 w 4870035"/>
              <a:gd name="connsiteY5" fmla="*/ 423369 h 4340357"/>
              <a:gd name="connsiteX6" fmla="*/ 712148 w 4870035"/>
              <a:gd name="connsiteY6" fmla="*/ 67295 h 4340357"/>
              <a:gd name="connsiteX7" fmla="*/ 4469451 w 4870035"/>
              <a:gd name="connsiteY7" fmla="*/ 67295 h 4340357"/>
              <a:gd name="connsiteX8" fmla="*/ 4825525 w 4870035"/>
              <a:gd name="connsiteY8" fmla="*/ 423369 h 4340357"/>
              <a:gd name="connsiteX9" fmla="*/ 4825526 w 4870035"/>
              <a:gd name="connsiteY9" fmla="*/ 3984283 h 4340357"/>
              <a:gd name="connsiteX10" fmla="*/ 4469452 w 4870035"/>
              <a:gd name="connsiteY10" fmla="*/ 4340357 h 4340357"/>
              <a:gd name="connsiteX0" fmla="*/ 712149 w 4870035"/>
              <a:gd name="connsiteY0" fmla="*/ 4340357 h 4340357"/>
              <a:gd name="connsiteX1" fmla="*/ 356075 w 4870035"/>
              <a:gd name="connsiteY1" fmla="*/ 3984283 h 4340357"/>
              <a:gd name="connsiteX2" fmla="*/ 356074 w 4870035"/>
              <a:gd name="connsiteY2" fmla="*/ 2559900 h 4340357"/>
              <a:gd name="connsiteX3" fmla="*/ 0 w 4870035"/>
              <a:gd name="connsiteY3" fmla="*/ 2203826 h 4340357"/>
              <a:gd name="connsiteX4" fmla="*/ 356074 w 4870035"/>
              <a:gd name="connsiteY4" fmla="*/ 1847752 h 4340357"/>
              <a:gd name="connsiteX5" fmla="*/ 356074 w 4870035"/>
              <a:gd name="connsiteY5" fmla="*/ 423369 h 4340357"/>
              <a:gd name="connsiteX6" fmla="*/ 712148 w 4870035"/>
              <a:gd name="connsiteY6" fmla="*/ 67295 h 4340357"/>
              <a:gd name="connsiteX7" fmla="*/ 4469451 w 4870035"/>
              <a:gd name="connsiteY7" fmla="*/ 67295 h 4340357"/>
              <a:gd name="connsiteX8" fmla="*/ 4825525 w 4870035"/>
              <a:gd name="connsiteY8" fmla="*/ 423369 h 4340357"/>
              <a:gd name="connsiteX9" fmla="*/ 4825526 w 4870035"/>
              <a:gd name="connsiteY9" fmla="*/ 3984283 h 4340357"/>
              <a:gd name="connsiteX10" fmla="*/ 4469452 w 4870035"/>
              <a:gd name="connsiteY10" fmla="*/ 4340357 h 4340357"/>
              <a:gd name="connsiteX11" fmla="*/ 712149 w 4870035"/>
              <a:gd name="connsiteY11" fmla="*/ 4340357 h 4340357"/>
              <a:gd name="connsiteX0" fmla="*/ 712149 w 4870035"/>
              <a:gd name="connsiteY0" fmla="*/ 4340357 h 4340357"/>
              <a:gd name="connsiteX1" fmla="*/ 356075 w 4870035"/>
              <a:gd name="connsiteY1" fmla="*/ 3984283 h 4340357"/>
              <a:gd name="connsiteX2" fmla="*/ 356074 w 4870035"/>
              <a:gd name="connsiteY2" fmla="*/ 2559900 h 4340357"/>
              <a:gd name="connsiteX3" fmla="*/ 0 w 4870035"/>
              <a:gd name="connsiteY3" fmla="*/ 2203826 h 4340357"/>
              <a:gd name="connsiteX4" fmla="*/ 356074 w 4870035"/>
              <a:gd name="connsiteY4" fmla="*/ 1847752 h 4340357"/>
              <a:gd name="connsiteX5" fmla="*/ 356074 w 4870035"/>
              <a:gd name="connsiteY5" fmla="*/ 423369 h 4340357"/>
              <a:gd name="connsiteX6" fmla="*/ 712148 w 4870035"/>
              <a:gd name="connsiteY6" fmla="*/ 67295 h 4340357"/>
              <a:gd name="connsiteX7" fmla="*/ 4469451 w 4870035"/>
              <a:gd name="connsiteY7" fmla="*/ 67295 h 4340357"/>
              <a:gd name="connsiteX8" fmla="*/ 4825525 w 4870035"/>
              <a:gd name="connsiteY8" fmla="*/ 423369 h 4340357"/>
              <a:gd name="connsiteX9" fmla="*/ 4825526 w 4870035"/>
              <a:gd name="connsiteY9" fmla="*/ 3984283 h 4340357"/>
              <a:gd name="connsiteX10" fmla="*/ 4469452 w 4870035"/>
              <a:gd name="connsiteY10" fmla="*/ 4340357 h 4340357"/>
              <a:gd name="connsiteX0" fmla="*/ 712149 w 4870035"/>
              <a:gd name="connsiteY0" fmla="*/ 4362091 h 4362091"/>
              <a:gd name="connsiteX1" fmla="*/ 356075 w 4870035"/>
              <a:gd name="connsiteY1" fmla="*/ 4006017 h 4362091"/>
              <a:gd name="connsiteX2" fmla="*/ 356074 w 4870035"/>
              <a:gd name="connsiteY2" fmla="*/ 2581634 h 4362091"/>
              <a:gd name="connsiteX3" fmla="*/ 0 w 4870035"/>
              <a:gd name="connsiteY3" fmla="*/ 2225560 h 4362091"/>
              <a:gd name="connsiteX4" fmla="*/ 356074 w 4870035"/>
              <a:gd name="connsiteY4" fmla="*/ 1869486 h 4362091"/>
              <a:gd name="connsiteX5" fmla="*/ 356074 w 4870035"/>
              <a:gd name="connsiteY5" fmla="*/ 445103 h 4362091"/>
              <a:gd name="connsiteX6" fmla="*/ 712148 w 4870035"/>
              <a:gd name="connsiteY6" fmla="*/ 89029 h 4362091"/>
              <a:gd name="connsiteX7" fmla="*/ 4469451 w 4870035"/>
              <a:gd name="connsiteY7" fmla="*/ 89029 h 4362091"/>
              <a:gd name="connsiteX8" fmla="*/ 4825525 w 4870035"/>
              <a:gd name="connsiteY8" fmla="*/ 445103 h 4362091"/>
              <a:gd name="connsiteX9" fmla="*/ 4825526 w 4870035"/>
              <a:gd name="connsiteY9" fmla="*/ 4006017 h 4362091"/>
              <a:gd name="connsiteX10" fmla="*/ 4469452 w 4870035"/>
              <a:gd name="connsiteY10" fmla="*/ 4362091 h 4362091"/>
              <a:gd name="connsiteX11" fmla="*/ 712149 w 4870035"/>
              <a:gd name="connsiteY11" fmla="*/ 4362091 h 4362091"/>
              <a:gd name="connsiteX0" fmla="*/ 712149 w 4870035"/>
              <a:gd name="connsiteY0" fmla="*/ 4362091 h 4362091"/>
              <a:gd name="connsiteX1" fmla="*/ 356075 w 4870035"/>
              <a:gd name="connsiteY1" fmla="*/ 4006017 h 4362091"/>
              <a:gd name="connsiteX2" fmla="*/ 356074 w 4870035"/>
              <a:gd name="connsiteY2" fmla="*/ 2581634 h 4362091"/>
              <a:gd name="connsiteX3" fmla="*/ 0 w 4870035"/>
              <a:gd name="connsiteY3" fmla="*/ 2225560 h 4362091"/>
              <a:gd name="connsiteX4" fmla="*/ 356074 w 4870035"/>
              <a:gd name="connsiteY4" fmla="*/ 1869486 h 4362091"/>
              <a:gd name="connsiteX5" fmla="*/ 356074 w 4870035"/>
              <a:gd name="connsiteY5" fmla="*/ 445103 h 4362091"/>
              <a:gd name="connsiteX6" fmla="*/ 712148 w 4870035"/>
              <a:gd name="connsiteY6" fmla="*/ 89029 h 4362091"/>
              <a:gd name="connsiteX7" fmla="*/ 4469451 w 4870035"/>
              <a:gd name="connsiteY7" fmla="*/ 89029 h 4362091"/>
              <a:gd name="connsiteX8" fmla="*/ 4825525 w 4870035"/>
              <a:gd name="connsiteY8" fmla="*/ 445103 h 4362091"/>
              <a:gd name="connsiteX9" fmla="*/ 4469452 w 4870035"/>
              <a:gd name="connsiteY9" fmla="*/ 4362091 h 4362091"/>
              <a:gd name="connsiteX0" fmla="*/ 712149 w 4870035"/>
              <a:gd name="connsiteY0" fmla="*/ 4362091 h 4362091"/>
              <a:gd name="connsiteX1" fmla="*/ 356075 w 4870035"/>
              <a:gd name="connsiteY1" fmla="*/ 4006017 h 4362091"/>
              <a:gd name="connsiteX2" fmla="*/ 356074 w 4870035"/>
              <a:gd name="connsiteY2" fmla="*/ 2581634 h 4362091"/>
              <a:gd name="connsiteX3" fmla="*/ 0 w 4870035"/>
              <a:gd name="connsiteY3" fmla="*/ 2225560 h 4362091"/>
              <a:gd name="connsiteX4" fmla="*/ 356074 w 4870035"/>
              <a:gd name="connsiteY4" fmla="*/ 1869486 h 4362091"/>
              <a:gd name="connsiteX5" fmla="*/ 356074 w 4870035"/>
              <a:gd name="connsiteY5" fmla="*/ 445103 h 4362091"/>
              <a:gd name="connsiteX6" fmla="*/ 712148 w 4870035"/>
              <a:gd name="connsiteY6" fmla="*/ 89029 h 4362091"/>
              <a:gd name="connsiteX7" fmla="*/ 4469451 w 4870035"/>
              <a:gd name="connsiteY7" fmla="*/ 89029 h 4362091"/>
              <a:gd name="connsiteX8" fmla="*/ 4825525 w 4870035"/>
              <a:gd name="connsiteY8" fmla="*/ 445103 h 4362091"/>
              <a:gd name="connsiteX9" fmla="*/ 4825526 w 4870035"/>
              <a:gd name="connsiteY9" fmla="*/ 4006017 h 4362091"/>
              <a:gd name="connsiteX10" fmla="*/ 4469452 w 4870035"/>
              <a:gd name="connsiteY10" fmla="*/ 4362091 h 4362091"/>
              <a:gd name="connsiteX11" fmla="*/ 712149 w 4870035"/>
              <a:gd name="connsiteY11" fmla="*/ 4362091 h 4362091"/>
              <a:gd name="connsiteX0" fmla="*/ 712149 w 4870035"/>
              <a:gd name="connsiteY0" fmla="*/ 4362091 h 4362091"/>
              <a:gd name="connsiteX1" fmla="*/ 356075 w 4870035"/>
              <a:gd name="connsiteY1" fmla="*/ 4006017 h 4362091"/>
              <a:gd name="connsiteX2" fmla="*/ 356074 w 4870035"/>
              <a:gd name="connsiteY2" fmla="*/ 2581634 h 4362091"/>
              <a:gd name="connsiteX3" fmla="*/ 0 w 4870035"/>
              <a:gd name="connsiteY3" fmla="*/ 2225560 h 4362091"/>
              <a:gd name="connsiteX4" fmla="*/ 356074 w 4870035"/>
              <a:gd name="connsiteY4" fmla="*/ 1869486 h 4362091"/>
              <a:gd name="connsiteX5" fmla="*/ 356074 w 4870035"/>
              <a:gd name="connsiteY5" fmla="*/ 445103 h 4362091"/>
              <a:gd name="connsiteX6" fmla="*/ 712148 w 4870035"/>
              <a:gd name="connsiteY6" fmla="*/ 89029 h 4362091"/>
              <a:gd name="connsiteX7" fmla="*/ 4469451 w 4870035"/>
              <a:gd name="connsiteY7" fmla="*/ 89029 h 4362091"/>
              <a:gd name="connsiteX8" fmla="*/ 4825525 w 4870035"/>
              <a:gd name="connsiteY8" fmla="*/ 445103 h 4362091"/>
              <a:gd name="connsiteX0" fmla="*/ 712149 w 4870035"/>
              <a:gd name="connsiteY0" fmla="*/ 4340358 h 4340358"/>
              <a:gd name="connsiteX1" fmla="*/ 356075 w 4870035"/>
              <a:gd name="connsiteY1" fmla="*/ 3984284 h 4340358"/>
              <a:gd name="connsiteX2" fmla="*/ 356074 w 4870035"/>
              <a:gd name="connsiteY2" fmla="*/ 2559901 h 4340358"/>
              <a:gd name="connsiteX3" fmla="*/ 0 w 4870035"/>
              <a:gd name="connsiteY3" fmla="*/ 2203827 h 4340358"/>
              <a:gd name="connsiteX4" fmla="*/ 356074 w 4870035"/>
              <a:gd name="connsiteY4" fmla="*/ 1847753 h 4340358"/>
              <a:gd name="connsiteX5" fmla="*/ 356074 w 4870035"/>
              <a:gd name="connsiteY5" fmla="*/ 423370 h 4340358"/>
              <a:gd name="connsiteX6" fmla="*/ 712148 w 4870035"/>
              <a:gd name="connsiteY6" fmla="*/ 67296 h 4340358"/>
              <a:gd name="connsiteX7" fmla="*/ 4469451 w 4870035"/>
              <a:gd name="connsiteY7" fmla="*/ 67296 h 4340358"/>
              <a:gd name="connsiteX8" fmla="*/ 4825525 w 4870035"/>
              <a:gd name="connsiteY8" fmla="*/ 423370 h 4340358"/>
              <a:gd name="connsiteX9" fmla="*/ 4825526 w 4870035"/>
              <a:gd name="connsiteY9" fmla="*/ 3984284 h 4340358"/>
              <a:gd name="connsiteX10" fmla="*/ 4469452 w 4870035"/>
              <a:gd name="connsiteY10" fmla="*/ 4340358 h 4340358"/>
              <a:gd name="connsiteX11" fmla="*/ 712149 w 4870035"/>
              <a:gd name="connsiteY11" fmla="*/ 4340358 h 4340358"/>
              <a:gd name="connsiteX0" fmla="*/ 712149 w 4870035"/>
              <a:gd name="connsiteY0" fmla="*/ 4340358 h 4340358"/>
              <a:gd name="connsiteX1" fmla="*/ 356075 w 4870035"/>
              <a:gd name="connsiteY1" fmla="*/ 3984284 h 4340358"/>
              <a:gd name="connsiteX2" fmla="*/ 356074 w 4870035"/>
              <a:gd name="connsiteY2" fmla="*/ 2559901 h 4340358"/>
              <a:gd name="connsiteX3" fmla="*/ 0 w 4870035"/>
              <a:gd name="connsiteY3" fmla="*/ 2203827 h 4340358"/>
              <a:gd name="connsiteX4" fmla="*/ 356074 w 4870035"/>
              <a:gd name="connsiteY4" fmla="*/ 1847753 h 4340358"/>
              <a:gd name="connsiteX5" fmla="*/ 356074 w 4870035"/>
              <a:gd name="connsiteY5" fmla="*/ 423370 h 4340358"/>
              <a:gd name="connsiteX6" fmla="*/ 712148 w 4870035"/>
              <a:gd name="connsiteY6" fmla="*/ 67296 h 4340358"/>
              <a:gd name="connsiteX0" fmla="*/ 712149 w 4870035"/>
              <a:gd name="connsiteY0" fmla="*/ 4273062 h 4273062"/>
              <a:gd name="connsiteX1" fmla="*/ 356075 w 4870035"/>
              <a:gd name="connsiteY1" fmla="*/ 3916988 h 4273062"/>
              <a:gd name="connsiteX2" fmla="*/ 356074 w 4870035"/>
              <a:gd name="connsiteY2" fmla="*/ 2492605 h 4273062"/>
              <a:gd name="connsiteX3" fmla="*/ 0 w 4870035"/>
              <a:gd name="connsiteY3" fmla="*/ 2136531 h 4273062"/>
              <a:gd name="connsiteX4" fmla="*/ 356074 w 4870035"/>
              <a:gd name="connsiteY4" fmla="*/ 1780457 h 4273062"/>
              <a:gd name="connsiteX5" fmla="*/ 356074 w 4870035"/>
              <a:gd name="connsiteY5" fmla="*/ 356074 h 4273062"/>
              <a:gd name="connsiteX6" fmla="*/ 712148 w 4870035"/>
              <a:gd name="connsiteY6" fmla="*/ 0 h 4273062"/>
              <a:gd name="connsiteX7" fmla="*/ 4825525 w 4870035"/>
              <a:gd name="connsiteY7" fmla="*/ 356074 h 4273062"/>
              <a:gd name="connsiteX8" fmla="*/ 4825526 w 4870035"/>
              <a:gd name="connsiteY8" fmla="*/ 3916988 h 4273062"/>
              <a:gd name="connsiteX9" fmla="*/ 4469452 w 4870035"/>
              <a:gd name="connsiteY9" fmla="*/ 4273062 h 4273062"/>
              <a:gd name="connsiteX10" fmla="*/ 712149 w 4870035"/>
              <a:gd name="connsiteY10" fmla="*/ 4273062 h 4273062"/>
              <a:gd name="connsiteX0" fmla="*/ 712149 w 4870035"/>
              <a:gd name="connsiteY0" fmla="*/ 4273062 h 4273062"/>
              <a:gd name="connsiteX1" fmla="*/ 356075 w 4870035"/>
              <a:gd name="connsiteY1" fmla="*/ 3916988 h 4273062"/>
              <a:gd name="connsiteX2" fmla="*/ 356074 w 4870035"/>
              <a:gd name="connsiteY2" fmla="*/ 2492605 h 4273062"/>
              <a:gd name="connsiteX3" fmla="*/ 0 w 4870035"/>
              <a:gd name="connsiteY3" fmla="*/ 2136531 h 4273062"/>
              <a:gd name="connsiteX4" fmla="*/ 356074 w 4870035"/>
              <a:gd name="connsiteY4" fmla="*/ 1780457 h 4273062"/>
              <a:gd name="connsiteX5" fmla="*/ 356074 w 4870035"/>
              <a:gd name="connsiteY5" fmla="*/ 356074 h 4273062"/>
              <a:gd name="connsiteX6" fmla="*/ 712148 w 4870035"/>
              <a:gd name="connsiteY6" fmla="*/ 0 h 4273062"/>
              <a:gd name="connsiteX0" fmla="*/ 712149 w 4825526"/>
              <a:gd name="connsiteY0" fmla="*/ 4273062 h 4273062"/>
              <a:gd name="connsiteX1" fmla="*/ 356075 w 4825526"/>
              <a:gd name="connsiteY1" fmla="*/ 3916988 h 4273062"/>
              <a:gd name="connsiteX2" fmla="*/ 356074 w 4825526"/>
              <a:gd name="connsiteY2" fmla="*/ 2492605 h 4273062"/>
              <a:gd name="connsiteX3" fmla="*/ 0 w 4825526"/>
              <a:gd name="connsiteY3" fmla="*/ 2136531 h 4273062"/>
              <a:gd name="connsiteX4" fmla="*/ 356074 w 4825526"/>
              <a:gd name="connsiteY4" fmla="*/ 1780457 h 4273062"/>
              <a:gd name="connsiteX5" fmla="*/ 356074 w 4825526"/>
              <a:gd name="connsiteY5" fmla="*/ 356074 h 4273062"/>
              <a:gd name="connsiteX6" fmla="*/ 712148 w 4825526"/>
              <a:gd name="connsiteY6" fmla="*/ 0 h 4273062"/>
              <a:gd name="connsiteX7" fmla="*/ 4825526 w 4825526"/>
              <a:gd name="connsiteY7" fmla="*/ 3916988 h 4273062"/>
              <a:gd name="connsiteX8" fmla="*/ 4469452 w 4825526"/>
              <a:gd name="connsiteY8" fmla="*/ 4273062 h 4273062"/>
              <a:gd name="connsiteX9" fmla="*/ 712149 w 4825526"/>
              <a:gd name="connsiteY9" fmla="*/ 4273062 h 4273062"/>
              <a:gd name="connsiteX0" fmla="*/ 712149 w 4825526"/>
              <a:gd name="connsiteY0" fmla="*/ 4273062 h 4273062"/>
              <a:gd name="connsiteX1" fmla="*/ 356075 w 4825526"/>
              <a:gd name="connsiteY1" fmla="*/ 3916988 h 4273062"/>
              <a:gd name="connsiteX2" fmla="*/ 356074 w 4825526"/>
              <a:gd name="connsiteY2" fmla="*/ 2492605 h 4273062"/>
              <a:gd name="connsiteX3" fmla="*/ 0 w 4825526"/>
              <a:gd name="connsiteY3" fmla="*/ 2136531 h 4273062"/>
              <a:gd name="connsiteX4" fmla="*/ 356074 w 4825526"/>
              <a:gd name="connsiteY4" fmla="*/ 1780457 h 4273062"/>
              <a:gd name="connsiteX5" fmla="*/ 356074 w 4825526"/>
              <a:gd name="connsiteY5" fmla="*/ 356074 h 4273062"/>
              <a:gd name="connsiteX6" fmla="*/ 712148 w 4825526"/>
              <a:gd name="connsiteY6" fmla="*/ 0 h 4273062"/>
              <a:gd name="connsiteX0" fmla="*/ 712149 w 4469452"/>
              <a:gd name="connsiteY0" fmla="*/ 4273062 h 4273062"/>
              <a:gd name="connsiteX1" fmla="*/ 356075 w 4469452"/>
              <a:gd name="connsiteY1" fmla="*/ 3916988 h 4273062"/>
              <a:gd name="connsiteX2" fmla="*/ 356074 w 4469452"/>
              <a:gd name="connsiteY2" fmla="*/ 2492605 h 4273062"/>
              <a:gd name="connsiteX3" fmla="*/ 0 w 4469452"/>
              <a:gd name="connsiteY3" fmla="*/ 2136531 h 4273062"/>
              <a:gd name="connsiteX4" fmla="*/ 356074 w 4469452"/>
              <a:gd name="connsiteY4" fmla="*/ 1780457 h 4273062"/>
              <a:gd name="connsiteX5" fmla="*/ 356074 w 4469452"/>
              <a:gd name="connsiteY5" fmla="*/ 356074 h 4273062"/>
              <a:gd name="connsiteX6" fmla="*/ 712148 w 4469452"/>
              <a:gd name="connsiteY6" fmla="*/ 0 h 4273062"/>
              <a:gd name="connsiteX7" fmla="*/ 4469452 w 4469452"/>
              <a:gd name="connsiteY7" fmla="*/ 4273062 h 4273062"/>
              <a:gd name="connsiteX8" fmla="*/ 712149 w 4469452"/>
              <a:gd name="connsiteY8" fmla="*/ 4273062 h 4273062"/>
              <a:gd name="connsiteX0" fmla="*/ 712149 w 4469452"/>
              <a:gd name="connsiteY0" fmla="*/ 4273062 h 4273062"/>
              <a:gd name="connsiteX1" fmla="*/ 356075 w 4469452"/>
              <a:gd name="connsiteY1" fmla="*/ 3916988 h 4273062"/>
              <a:gd name="connsiteX2" fmla="*/ 356074 w 4469452"/>
              <a:gd name="connsiteY2" fmla="*/ 2492605 h 4273062"/>
              <a:gd name="connsiteX3" fmla="*/ 0 w 4469452"/>
              <a:gd name="connsiteY3" fmla="*/ 2136531 h 4273062"/>
              <a:gd name="connsiteX4" fmla="*/ 356074 w 4469452"/>
              <a:gd name="connsiteY4" fmla="*/ 1780457 h 4273062"/>
              <a:gd name="connsiteX5" fmla="*/ 356074 w 4469452"/>
              <a:gd name="connsiteY5" fmla="*/ 356074 h 4273062"/>
              <a:gd name="connsiteX6" fmla="*/ 712148 w 4469452"/>
              <a:gd name="connsiteY6" fmla="*/ 0 h 4273062"/>
              <a:gd name="connsiteX0" fmla="*/ 712149 w 712149"/>
              <a:gd name="connsiteY0" fmla="*/ 4273062 h 4273062"/>
              <a:gd name="connsiteX1" fmla="*/ 356075 w 712149"/>
              <a:gd name="connsiteY1" fmla="*/ 3916988 h 4273062"/>
              <a:gd name="connsiteX2" fmla="*/ 356074 w 712149"/>
              <a:gd name="connsiteY2" fmla="*/ 2492605 h 4273062"/>
              <a:gd name="connsiteX3" fmla="*/ 0 w 712149"/>
              <a:gd name="connsiteY3" fmla="*/ 2136531 h 4273062"/>
              <a:gd name="connsiteX4" fmla="*/ 356074 w 712149"/>
              <a:gd name="connsiteY4" fmla="*/ 1780457 h 4273062"/>
              <a:gd name="connsiteX5" fmla="*/ 356074 w 712149"/>
              <a:gd name="connsiteY5" fmla="*/ 356074 h 4273062"/>
              <a:gd name="connsiteX6" fmla="*/ 712148 w 712149"/>
              <a:gd name="connsiteY6" fmla="*/ 0 h 4273062"/>
              <a:gd name="connsiteX7" fmla="*/ 712149 w 712149"/>
              <a:gd name="connsiteY7" fmla="*/ 4273062 h 4273062"/>
              <a:gd name="connsiteX0" fmla="*/ 712149 w 712149"/>
              <a:gd name="connsiteY0" fmla="*/ 4273062 h 4273062"/>
              <a:gd name="connsiteX1" fmla="*/ 356075 w 712149"/>
              <a:gd name="connsiteY1" fmla="*/ 3916988 h 4273062"/>
              <a:gd name="connsiteX2" fmla="*/ 356074 w 712149"/>
              <a:gd name="connsiteY2" fmla="*/ 2492605 h 4273062"/>
              <a:gd name="connsiteX3" fmla="*/ 0 w 712149"/>
              <a:gd name="connsiteY3" fmla="*/ 2136531 h 4273062"/>
              <a:gd name="connsiteX4" fmla="*/ 356074 w 712149"/>
              <a:gd name="connsiteY4" fmla="*/ 1780457 h 4273062"/>
              <a:gd name="connsiteX5" fmla="*/ 356074 w 712149"/>
              <a:gd name="connsiteY5" fmla="*/ 356074 h 4273062"/>
              <a:gd name="connsiteX6" fmla="*/ 712148 w 712149"/>
              <a:gd name="connsiteY6" fmla="*/ 0 h 4273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2149" h="4273062" stroke="0" extrusionOk="0">
                <a:moveTo>
                  <a:pt x="712149" y="4273062"/>
                </a:moveTo>
                <a:cubicBezTo>
                  <a:pt x="515495" y="4273062"/>
                  <a:pt x="356075" y="4113642"/>
                  <a:pt x="356075" y="3916988"/>
                </a:cubicBezTo>
                <a:cubicBezTo>
                  <a:pt x="356075" y="3442194"/>
                  <a:pt x="356074" y="2967399"/>
                  <a:pt x="356074" y="2492605"/>
                </a:cubicBezTo>
                <a:cubicBezTo>
                  <a:pt x="356074" y="2295951"/>
                  <a:pt x="196654" y="2136531"/>
                  <a:pt x="0" y="2136531"/>
                </a:cubicBezTo>
                <a:cubicBezTo>
                  <a:pt x="196654" y="2136531"/>
                  <a:pt x="356074" y="1977111"/>
                  <a:pt x="356074" y="1780457"/>
                </a:cubicBezTo>
                <a:lnTo>
                  <a:pt x="356074" y="356074"/>
                </a:lnTo>
                <a:cubicBezTo>
                  <a:pt x="356074" y="159420"/>
                  <a:pt x="515494" y="0"/>
                  <a:pt x="712148" y="0"/>
                </a:cubicBezTo>
                <a:cubicBezTo>
                  <a:pt x="712148" y="1424354"/>
                  <a:pt x="712149" y="2848708"/>
                  <a:pt x="712149" y="4273062"/>
                </a:cubicBezTo>
                <a:close/>
              </a:path>
              <a:path w="712149" h="4273062" fill="none">
                <a:moveTo>
                  <a:pt x="712149" y="4273062"/>
                </a:moveTo>
                <a:cubicBezTo>
                  <a:pt x="515495" y="4273062"/>
                  <a:pt x="356075" y="4113642"/>
                  <a:pt x="356075" y="3916988"/>
                </a:cubicBezTo>
                <a:cubicBezTo>
                  <a:pt x="356075" y="3442194"/>
                  <a:pt x="356074" y="2967399"/>
                  <a:pt x="356074" y="2492605"/>
                </a:cubicBezTo>
                <a:cubicBezTo>
                  <a:pt x="356074" y="2295951"/>
                  <a:pt x="196654" y="2136531"/>
                  <a:pt x="0" y="2136531"/>
                </a:cubicBezTo>
                <a:cubicBezTo>
                  <a:pt x="196654" y="2136531"/>
                  <a:pt x="356074" y="1977111"/>
                  <a:pt x="356074" y="1780457"/>
                </a:cubicBezTo>
                <a:lnTo>
                  <a:pt x="356074" y="356074"/>
                </a:lnTo>
                <a:cubicBezTo>
                  <a:pt x="356074" y="159420"/>
                  <a:pt x="515494" y="0"/>
                  <a:pt x="712148" y="0"/>
                </a:cubicBezTo>
              </a:path>
            </a:pathLst>
          </a:custGeom>
          <a:ln w="635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F81BD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52400" y="6312151"/>
            <a:ext cx="2133600" cy="365125"/>
          </a:xfrm>
        </p:spPr>
        <p:txBody>
          <a:bodyPr/>
          <a:lstStyle/>
          <a:p>
            <a:pPr algn="l"/>
            <a:fld id="{9E67C8EB-B936-435E-9308-60731DE55DB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algn="l"/>
              <a:t>7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14800" y="1231734"/>
            <a:ext cx="475324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marL="285750" lvl="0" indent="-285750">
              <a:buFont typeface="Arial"/>
              <a:buChar char="•"/>
            </a:pPr>
            <a:r>
              <a:rPr lang="en-US" dirty="0" smtClean="0"/>
              <a:t>Costs are based on the vendor responses to E-rate 470 process; </a:t>
            </a:r>
            <a:r>
              <a:rPr lang="en-US" b="1" dirty="0" smtClean="0">
                <a:solidFill>
                  <a:srgbClr val="FF0000"/>
                </a:solidFill>
              </a:rPr>
              <a:t>libraries need to have a Letter of Agency (LOA)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marL="285750" lvl="0" indent="-285750">
              <a:buFont typeface="Arial"/>
              <a:buChar char="•"/>
            </a:pPr>
            <a:endParaRPr lang="en-US" sz="1200" dirty="0"/>
          </a:p>
          <a:p>
            <a:pPr marL="285750" lvl="0" indent="-285750">
              <a:buFont typeface="Arial"/>
              <a:buChar char="•"/>
            </a:pPr>
            <a:r>
              <a:rPr lang="en-US" dirty="0" smtClean="0"/>
              <a:t>E-rate discounts apply, as well as CTF discounts. E-rate can apply to one-time &amp; recurring costs; CTF only applies to recurring.</a:t>
            </a:r>
          </a:p>
          <a:p>
            <a:pPr marL="285750" lvl="0" indent="-285750">
              <a:buFont typeface="Arial"/>
              <a:buChar char="•"/>
            </a:pPr>
            <a:endParaRPr lang="en-US" sz="1200" dirty="0" smtClean="0"/>
          </a:p>
          <a:p>
            <a:pPr marL="285750" lvl="0" indent="-285750">
              <a:buFont typeface="Arial"/>
              <a:buChar char="•"/>
            </a:pPr>
            <a:r>
              <a:rPr lang="en-US" dirty="0" smtClean="0"/>
              <a:t>Installation costs factored in, can be E-rate discounted. In-building costs (installation and equipment) may be grant-eligible.</a:t>
            </a:r>
          </a:p>
          <a:p>
            <a:pPr marL="285750" lvl="0" indent="-285750">
              <a:buFont typeface="Arial"/>
              <a:buChar char="•"/>
            </a:pPr>
            <a:endParaRPr lang="en-US" sz="1200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Discounts for network hardware also exist, both from E-rate and from CENIC bulk-rate purchase </a:t>
            </a:r>
            <a:r>
              <a:rPr lang="en-US" dirty="0"/>
              <a:t>program. 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sz="1200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Monthly </a:t>
            </a:r>
            <a:r>
              <a:rPr lang="en-US" dirty="0"/>
              <a:t>costs after discounts can go as low as </a:t>
            </a:r>
            <a:r>
              <a:rPr lang="en-US" dirty="0" smtClean="0"/>
              <a:t>$125 for 1 Gbps.</a:t>
            </a:r>
            <a:endParaRPr lang="en-US" dirty="0"/>
          </a:p>
          <a:p>
            <a:pPr marL="285750" lvl="0" indent="-28575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30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41392" y="2912364"/>
            <a:ext cx="2895600" cy="1659636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38100">
            <a:solidFill>
              <a:schemeClr val="accent1">
                <a:lumMod val="50000"/>
              </a:schemeClr>
            </a:solidFill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4F81BD">
                    <a:lumMod val="50000"/>
                  </a:srgbClr>
                </a:solidFill>
                <a:latin typeface="Calibri"/>
              </a:rPr>
              <a:t>$ 1.8 Million</a:t>
            </a:r>
          </a:p>
          <a:p>
            <a:pPr algn="ctr"/>
            <a:r>
              <a:rPr lang="en-US" sz="2800" b="1" dirty="0" smtClean="0">
                <a:solidFill>
                  <a:srgbClr val="4F81BD">
                    <a:lumMod val="50000"/>
                  </a:srgbClr>
                </a:solidFill>
                <a:latin typeface="Calibri"/>
              </a:rPr>
              <a:t>One-Time</a:t>
            </a:r>
            <a:endParaRPr lang="en-US" sz="2000" b="1" dirty="0">
              <a:solidFill>
                <a:srgbClr val="4F81BD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2514600"/>
            <a:ext cx="2526792" cy="990600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38100">
            <a:solidFill>
              <a:schemeClr val="accent1">
                <a:lumMod val="50000"/>
              </a:schemeClr>
            </a:solidFill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Calibri"/>
              </a:rPr>
              <a:t>$ 1.0 Million</a:t>
            </a:r>
          </a:p>
          <a:p>
            <a:pPr algn="ctr"/>
            <a:r>
              <a:rPr lang="en-US" sz="2000" b="1" dirty="0" smtClean="0">
                <a:solidFill>
                  <a:srgbClr val="4F81BD">
                    <a:lumMod val="50000"/>
                  </a:srgbClr>
                </a:solidFill>
                <a:latin typeface="Calibri"/>
              </a:rPr>
              <a:t>Governor’s Budget</a:t>
            </a:r>
            <a:endParaRPr lang="en-US" sz="2000" b="1" dirty="0">
              <a:solidFill>
                <a:srgbClr val="4F81BD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5400" y="3852672"/>
            <a:ext cx="2526792" cy="990600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38100">
            <a:solidFill>
              <a:schemeClr val="accent1">
                <a:lumMod val="50000"/>
              </a:schemeClr>
            </a:solidFill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4F81BD">
                    <a:lumMod val="50000"/>
                  </a:srgbClr>
                </a:solidFill>
                <a:latin typeface="Calibri"/>
              </a:rPr>
              <a:t>$ </a:t>
            </a:r>
            <a:r>
              <a:rPr lang="en-US" sz="2800" b="1" dirty="0" smtClean="0">
                <a:solidFill>
                  <a:srgbClr val="4F81BD">
                    <a:lumMod val="50000"/>
                  </a:srgbClr>
                </a:solidFill>
                <a:latin typeface="Calibri"/>
              </a:rPr>
              <a:t>800 K</a:t>
            </a:r>
            <a:endParaRPr lang="en-US" sz="2800" b="1" dirty="0">
              <a:solidFill>
                <a:srgbClr val="4F81BD">
                  <a:lumMod val="50000"/>
                </a:srgbClr>
              </a:solidFill>
              <a:latin typeface="Calibri"/>
            </a:endParaRPr>
          </a:p>
          <a:p>
            <a:pPr algn="ctr"/>
            <a:r>
              <a:rPr lang="en-US" sz="2000" b="1" dirty="0" smtClean="0">
                <a:solidFill>
                  <a:srgbClr val="4F81BD">
                    <a:lumMod val="50000"/>
                  </a:srgbClr>
                </a:solidFill>
                <a:latin typeface="Calibri"/>
              </a:rPr>
              <a:t>CLSA One-Time</a:t>
            </a:r>
            <a:endParaRPr lang="en-US" sz="2000" b="1" dirty="0">
              <a:solidFill>
                <a:srgbClr val="4F81BD">
                  <a:lumMod val="50000"/>
                </a:srgbClr>
              </a:solidFill>
              <a:latin typeface="Calibri"/>
            </a:endParaRPr>
          </a:p>
        </p:txBody>
      </p:sp>
      <p:grpSp>
        <p:nvGrpSpPr>
          <p:cNvPr id="7" name="Group 6"/>
          <p:cNvGrpSpPr/>
          <p:nvPr/>
        </p:nvGrpSpPr>
        <p:grpSpPr>
          <a:xfrm rot="10800000">
            <a:off x="3830634" y="3126970"/>
            <a:ext cx="1198566" cy="1216430"/>
            <a:chOff x="7981379" y="2915610"/>
            <a:chExt cx="1198566" cy="1338073"/>
          </a:xfrm>
        </p:grpSpPr>
        <p:cxnSp>
          <p:nvCxnSpPr>
            <p:cNvPr id="10" name="Elbow Connector 9"/>
            <p:cNvCxnSpPr>
              <a:stCxn id="6" idx="1"/>
            </p:cNvCxnSpPr>
            <p:nvPr/>
          </p:nvCxnSpPr>
          <p:spPr>
            <a:xfrm rot="10800000">
              <a:off x="7981379" y="3531057"/>
              <a:ext cx="1198566" cy="722626"/>
            </a:xfrm>
            <a:prstGeom prst="bentConnector3">
              <a:avLst/>
            </a:prstGeom>
            <a:ln w="38100">
              <a:solidFill>
                <a:schemeClr val="accent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Elbow Connector 11"/>
            <p:cNvCxnSpPr>
              <a:stCxn id="5" idx="1"/>
            </p:cNvCxnSpPr>
            <p:nvPr/>
          </p:nvCxnSpPr>
          <p:spPr>
            <a:xfrm rot="10800000" flipV="1">
              <a:off x="7981379" y="2915610"/>
              <a:ext cx="1198566" cy="623066"/>
            </a:xfrm>
            <a:prstGeom prst="bentConnector3">
              <a:avLst/>
            </a:prstGeom>
            <a:ln w="38100">
              <a:solidFill>
                <a:schemeClr val="accent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Rectangle 7"/>
          <p:cNvSpPr/>
          <p:nvPr/>
        </p:nvSpPr>
        <p:spPr>
          <a:xfrm>
            <a:off x="0" y="-19050"/>
            <a:ext cx="9144000" cy="9144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72000">
                <a:schemeClr val="accent1">
                  <a:alpha val="81000"/>
                  <a:lumMod val="66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4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-19050"/>
            <a:ext cx="8001000" cy="93345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bg1"/>
                </a:solidFill>
              </a:rPr>
              <a:t>Grant Program Update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01597" y="6324600"/>
            <a:ext cx="2133600" cy="365125"/>
          </a:xfrm>
        </p:spPr>
        <p:txBody>
          <a:bodyPr/>
          <a:lstStyle/>
          <a:p>
            <a:pPr algn="l"/>
            <a:fld id="{9E67C8EB-B936-435E-9308-60731DE55DB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algn="l"/>
              <a:t>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147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6800" y="3110038"/>
            <a:ext cx="2895600" cy="1371600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8900000" scaled="1"/>
            <a:tileRect/>
          </a:gradFill>
          <a:ln w="38100">
            <a:solidFill>
              <a:schemeClr val="accent1">
                <a:lumMod val="50000"/>
              </a:schemeClr>
            </a:solidFill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4F81BD">
                    <a:lumMod val="50000"/>
                  </a:srgbClr>
                </a:solidFill>
                <a:latin typeface="Calibri"/>
              </a:rPr>
              <a:t>$ 1.8 Million</a:t>
            </a:r>
          </a:p>
          <a:p>
            <a:pPr algn="ctr"/>
            <a:r>
              <a:rPr lang="en-US" sz="2400" b="1" dirty="0" smtClean="0">
                <a:solidFill>
                  <a:srgbClr val="4F81BD">
                    <a:lumMod val="50000"/>
                  </a:srgbClr>
                </a:solidFill>
                <a:latin typeface="Calibri"/>
              </a:rPr>
              <a:t>FY 14/15</a:t>
            </a:r>
            <a:endParaRPr lang="en-US" sz="2400" b="1" dirty="0">
              <a:solidFill>
                <a:srgbClr val="4F81BD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93208" y="2014728"/>
            <a:ext cx="2526792" cy="990600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8900000" scaled="1"/>
            <a:tileRect/>
          </a:gradFill>
          <a:ln w="38100">
            <a:solidFill>
              <a:schemeClr val="accent1">
                <a:lumMod val="50000"/>
              </a:schemeClr>
            </a:solidFill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4F81BD">
                    <a:lumMod val="50000"/>
                  </a:srgbClr>
                </a:solidFill>
                <a:latin typeface="Calibri"/>
              </a:rPr>
              <a:t>Technology Funding</a:t>
            </a:r>
            <a:endParaRPr lang="en-US" sz="2000" b="1" dirty="0">
              <a:solidFill>
                <a:srgbClr val="4F81BD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93208" y="3352800"/>
            <a:ext cx="2526792" cy="990600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8900000" scaled="1"/>
            <a:tileRect/>
          </a:gradFill>
          <a:ln w="38100">
            <a:solidFill>
              <a:schemeClr val="accent1">
                <a:lumMod val="50000"/>
              </a:schemeClr>
            </a:solidFill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4F81BD">
                    <a:lumMod val="50000"/>
                  </a:srgbClr>
                </a:solidFill>
                <a:latin typeface="Calibri"/>
              </a:rPr>
              <a:t>Architectural And Building Funding</a:t>
            </a:r>
            <a:endParaRPr lang="en-US" sz="2000" b="1" dirty="0">
              <a:solidFill>
                <a:srgbClr val="4F81BD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72000">
                <a:schemeClr val="accent1">
                  <a:alpha val="81000"/>
                  <a:lumMod val="66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4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76200"/>
            <a:ext cx="7150608" cy="762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bg1"/>
                </a:solidFill>
              </a:rPr>
              <a:t>One-Time Grants:  3 Areas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93208" y="4648200"/>
            <a:ext cx="2526792" cy="990600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8900000" scaled="1"/>
            <a:tileRect/>
          </a:gradFill>
          <a:ln w="38100">
            <a:solidFill>
              <a:schemeClr val="accent1">
                <a:lumMod val="50000"/>
              </a:schemeClr>
            </a:solidFill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4F81BD">
                    <a:lumMod val="50000"/>
                  </a:srgbClr>
                </a:solidFill>
                <a:latin typeface="Calibri"/>
              </a:rPr>
              <a:t>Consulting: Equipment Configuration</a:t>
            </a:r>
            <a:endParaRPr lang="en-US" sz="2000" b="1" dirty="0">
              <a:solidFill>
                <a:srgbClr val="4F81BD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14" name="Double Brace 2"/>
          <p:cNvSpPr/>
          <p:nvPr/>
        </p:nvSpPr>
        <p:spPr>
          <a:xfrm>
            <a:off x="4000059" y="1981200"/>
            <a:ext cx="712149" cy="3629277"/>
          </a:xfrm>
          <a:custGeom>
            <a:avLst/>
            <a:gdLst>
              <a:gd name="connsiteX0" fmla="*/ 712149 w 5181600"/>
              <a:gd name="connsiteY0" fmla="*/ 4273062 h 4273062"/>
              <a:gd name="connsiteX1" fmla="*/ 356075 w 5181600"/>
              <a:gd name="connsiteY1" fmla="*/ 3916988 h 4273062"/>
              <a:gd name="connsiteX2" fmla="*/ 356074 w 5181600"/>
              <a:gd name="connsiteY2" fmla="*/ 2492605 h 4273062"/>
              <a:gd name="connsiteX3" fmla="*/ 0 w 5181600"/>
              <a:gd name="connsiteY3" fmla="*/ 2136531 h 4273062"/>
              <a:gd name="connsiteX4" fmla="*/ 356074 w 5181600"/>
              <a:gd name="connsiteY4" fmla="*/ 1780457 h 4273062"/>
              <a:gd name="connsiteX5" fmla="*/ 356074 w 5181600"/>
              <a:gd name="connsiteY5" fmla="*/ 356074 h 4273062"/>
              <a:gd name="connsiteX6" fmla="*/ 712148 w 5181600"/>
              <a:gd name="connsiteY6" fmla="*/ 0 h 4273062"/>
              <a:gd name="connsiteX7" fmla="*/ 4469451 w 5181600"/>
              <a:gd name="connsiteY7" fmla="*/ 0 h 4273062"/>
              <a:gd name="connsiteX8" fmla="*/ 4825525 w 5181600"/>
              <a:gd name="connsiteY8" fmla="*/ 356074 h 4273062"/>
              <a:gd name="connsiteX9" fmla="*/ 4825526 w 5181600"/>
              <a:gd name="connsiteY9" fmla="*/ 1780457 h 4273062"/>
              <a:gd name="connsiteX10" fmla="*/ 5181600 w 5181600"/>
              <a:gd name="connsiteY10" fmla="*/ 2136531 h 4273062"/>
              <a:gd name="connsiteX11" fmla="*/ 4825526 w 5181600"/>
              <a:gd name="connsiteY11" fmla="*/ 2492605 h 4273062"/>
              <a:gd name="connsiteX12" fmla="*/ 4825526 w 5181600"/>
              <a:gd name="connsiteY12" fmla="*/ 3916988 h 4273062"/>
              <a:gd name="connsiteX13" fmla="*/ 4469452 w 5181600"/>
              <a:gd name="connsiteY13" fmla="*/ 4273062 h 4273062"/>
              <a:gd name="connsiteX14" fmla="*/ 712149 w 5181600"/>
              <a:gd name="connsiteY14" fmla="*/ 4273062 h 4273062"/>
              <a:gd name="connsiteX0" fmla="*/ 712149 w 5181600"/>
              <a:gd name="connsiteY0" fmla="*/ 4273062 h 4273062"/>
              <a:gd name="connsiteX1" fmla="*/ 356075 w 5181600"/>
              <a:gd name="connsiteY1" fmla="*/ 3916988 h 4273062"/>
              <a:gd name="connsiteX2" fmla="*/ 356074 w 5181600"/>
              <a:gd name="connsiteY2" fmla="*/ 2492605 h 4273062"/>
              <a:gd name="connsiteX3" fmla="*/ 0 w 5181600"/>
              <a:gd name="connsiteY3" fmla="*/ 2136531 h 4273062"/>
              <a:gd name="connsiteX4" fmla="*/ 356074 w 5181600"/>
              <a:gd name="connsiteY4" fmla="*/ 1780457 h 4273062"/>
              <a:gd name="connsiteX5" fmla="*/ 356074 w 5181600"/>
              <a:gd name="connsiteY5" fmla="*/ 356074 h 4273062"/>
              <a:gd name="connsiteX6" fmla="*/ 712148 w 5181600"/>
              <a:gd name="connsiteY6" fmla="*/ 0 h 4273062"/>
              <a:gd name="connsiteX7" fmla="*/ 4469451 w 5181600"/>
              <a:gd name="connsiteY7" fmla="*/ 0 h 4273062"/>
              <a:gd name="connsiteX8" fmla="*/ 4825525 w 5181600"/>
              <a:gd name="connsiteY8" fmla="*/ 356074 h 4273062"/>
              <a:gd name="connsiteX9" fmla="*/ 4825526 w 5181600"/>
              <a:gd name="connsiteY9" fmla="*/ 1780457 h 4273062"/>
              <a:gd name="connsiteX10" fmla="*/ 5181600 w 5181600"/>
              <a:gd name="connsiteY10" fmla="*/ 2136531 h 4273062"/>
              <a:gd name="connsiteX11" fmla="*/ 4825526 w 5181600"/>
              <a:gd name="connsiteY11" fmla="*/ 2492605 h 4273062"/>
              <a:gd name="connsiteX12" fmla="*/ 4825526 w 5181600"/>
              <a:gd name="connsiteY12" fmla="*/ 3916988 h 4273062"/>
              <a:gd name="connsiteX13" fmla="*/ 4469452 w 5181600"/>
              <a:gd name="connsiteY13" fmla="*/ 4273062 h 4273062"/>
              <a:gd name="connsiteX0" fmla="*/ 712149 w 5181600"/>
              <a:gd name="connsiteY0" fmla="*/ 4273062 h 4273062"/>
              <a:gd name="connsiteX1" fmla="*/ 356075 w 5181600"/>
              <a:gd name="connsiteY1" fmla="*/ 3916988 h 4273062"/>
              <a:gd name="connsiteX2" fmla="*/ 356074 w 5181600"/>
              <a:gd name="connsiteY2" fmla="*/ 2492605 h 4273062"/>
              <a:gd name="connsiteX3" fmla="*/ 0 w 5181600"/>
              <a:gd name="connsiteY3" fmla="*/ 2136531 h 4273062"/>
              <a:gd name="connsiteX4" fmla="*/ 356074 w 5181600"/>
              <a:gd name="connsiteY4" fmla="*/ 1780457 h 4273062"/>
              <a:gd name="connsiteX5" fmla="*/ 356074 w 5181600"/>
              <a:gd name="connsiteY5" fmla="*/ 356074 h 4273062"/>
              <a:gd name="connsiteX6" fmla="*/ 712148 w 5181600"/>
              <a:gd name="connsiteY6" fmla="*/ 0 h 4273062"/>
              <a:gd name="connsiteX7" fmla="*/ 4469451 w 5181600"/>
              <a:gd name="connsiteY7" fmla="*/ 0 h 4273062"/>
              <a:gd name="connsiteX8" fmla="*/ 4825525 w 5181600"/>
              <a:gd name="connsiteY8" fmla="*/ 356074 h 4273062"/>
              <a:gd name="connsiteX9" fmla="*/ 4825526 w 5181600"/>
              <a:gd name="connsiteY9" fmla="*/ 1780457 h 4273062"/>
              <a:gd name="connsiteX10" fmla="*/ 5181600 w 5181600"/>
              <a:gd name="connsiteY10" fmla="*/ 2136531 h 4273062"/>
              <a:gd name="connsiteX11" fmla="*/ 4825526 w 5181600"/>
              <a:gd name="connsiteY11" fmla="*/ 2492605 h 4273062"/>
              <a:gd name="connsiteX12" fmla="*/ 4825526 w 5181600"/>
              <a:gd name="connsiteY12" fmla="*/ 3916988 h 4273062"/>
              <a:gd name="connsiteX13" fmla="*/ 4469452 w 5181600"/>
              <a:gd name="connsiteY13" fmla="*/ 4273062 h 4273062"/>
              <a:gd name="connsiteX14" fmla="*/ 712149 w 5181600"/>
              <a:gd name="connsiteY14" fmla="*/ 4273062 h 4273062"/>
              <a:gd name="connsiteX0" fmla="*/ 712149 w 5181600"/>
              <a:gd name="connsiteY0" fmla="*/ 4273062 h 4273062"/>
              <a:gd name="connsiteX1" fmla="*/ 356075 w 5181600"/>
              <a:gd name="connsiteY1" fmla="*/ 3916988 h 4273062"/>
              <a:gd name="connsiteX2" fmla="*/ 356074 w 5181600"/>
              <a:gd name="connsiteY2" fmla="*/ 2492605 h 4273062"/>
              <a:gd name="connsiteX3" fmla="*/ 0 w 5181600"/>
              <a:gd name="connsiteY3" fmla="*/ 2136531 h 4273062"/>
              <a:gd name="connsiteX4" fmla="*/ 356074 w 5181600"/>
              <a:gd name="connsiteY4" fmla="*/ 1780457 h 4273062"/>
              <a:gd name="connsiteX5" fmla="*/ 356074 w 5181600"/>
              <a:gd name="connsiteY5" fmla="*/ 356074 h 4273062"/>
              <a:gd name="connsiteX6" fmla="*/ 712148 w 5181600"/>
              <a:gd name="connsiteY6" fmla="*/ 0 h 4273062"/>
              <a:gd name="connsiteX7" fmla="*/ 4469451 w 5181600"/>
              <a:gd name="connsiteY7" fmla="*/ 0 h 4273062"/>
              <a:gd name="connsiteX8" fmla="*/ 4825525 w 5181600"/>
              <a:gd name="connsiteY8" fmla="*/ 356074 h 4273062"/>
              <a:gd name="connsiteX9" fmla="*/ 4825526 w 5181600"/>
              <a:gd name="connsiteY9" fmla="*/ 1780457 h 4273062"/>
              <a:gd name="connsiteX10" fmla="*/ 4825526 w 5181600"/>
              <a:gd name="connsiteY10" fmla="*/ 2492605 h 4273062"/>
              <a:gd name="connsiteX11" fmla="*/ 4825526 w 5181600"/>
              <a:gd name="connsiteY11" fmla="*/ 3916988 h 4273062"/>
              <a:gd name="connsiteX12" fmla="*/ 4469452 w 5181600"/>
              <a:gd name="connsiteY12" fmla="*/ 4273062 h 4273062"/>
              <a:gd name="connsiteX0" fmla="*/ 712149 w 5181600"/>
              <a:gd name="connsiteY0" fmla="*/ 4275994 h 4275994"/>
              <a:gd name="connsiteX1" fmla="*/ 356075 w 5181600"/>
              <a:gd name="connsiteY1" fmla="*/ 3919920 h 4275994"/>
              <a:gd name="connsiteX2" fmla="*/ 356074 w 5181600"/>
              <a:gd name="connsiteY2" fmla="*/ 2495537 h 4275994"/>
              <a:gd name="connsiteX3" fmla="*/ 0 w 5181600"/>
              <a:gd name="connsiteY3" fmla="*/ 2139463 h 4275994"/>
              <a:gd name="connsiteX4" fmla="*/ 356074 w 5181600"/>
              <a:gd name="connsiteY4" fmla="*/ 1783389 h 4275994"/>
              <a:gd name="connsiteX5" fmla="*/ 356074 w 5181600"/>
              <a:gd name="connsiteY5" fmla="*/ 359006 h 4275994"/>
              <a:gd name="connsiteX6" fmla="*/ 712148 w 5181600"/>
              <a:gd name="connsiteY6" fmla="*/ 2932 h 4275994"/>
              <a:gd name="connsiteX7" fmla="*/ 4469451 w 5181600"/>
              <a:gd name="connsiteY7" fmla="*/ 2932 h 4275994"/>
              <a:gd name="connsiteX8" fmla="*/ 4825525 w 5181600"/>
              <a:gd name="connsiteY8" fmla="*/ 359006 h 4275994"/>
              <a:gd name="connsiteX9" fmla="*/ 4825526 w 5181600"/>
              <a:gd name="connsiteY9" fmla="*/ 1783389 h 4275994"/>
              <a:gd name="connsiteX10" fmla="*/ 5181600 w 5181600"/>
              <a:gd name="connsiteY10" fmla="*/ 2139463 h 4275994"/>
              <a:gd name="connsiteX11" fmla="*/ 4825526 w 5181600"/>
              <a:gd name="connsiteY11" fmla="*/ 2495537 h 4275994"/>
              <a:gd name="connsiteX12" fmla="*/ 4825526 w 5181600"/>
              <a:gd name="connsiteY12" fmla="*/ 3919920 h 4275994"/>
              <a:gd name="connsiteX13" fmla="*/ 4469452 w 5181600"/>
              <a:gd name="connsiteY13" fmla="*/ 4275994 h 4275994"/>
              <a:gd name="connsiteX14" fmla="*/ 712149 w 5181600"/>
              <a:gd name="connsiteY14" fmla="*/ 4275994 h 4275994"/>
              <a:gd name="connsiteX0" fmla="*/ 712149 w 5181600"/>
              <a:gd name="connsiteY0" fmla="*/ 4275994 h 4275994"/>
              <a:gd name="connsiteX1" fmla="*/ 356075 w 5181600"/>
              <a:gd name="connsiteY1" fmla="*/ 3919920 h 4275994"/>
              <a:gd name="connsiteX2" fmla="*/ 356074 w 5181600"/>
              <a:gd name="connsiteY2" fmla="*/ 2495537 h 4275994"/>
              <a:gd name="connsiteX3" fmla="*/ 0 w 5181600"/>
              <a:gd name="connsiteY3" fmla="*/ 2139463 h 4275994"/>
              <a:gd name="connsiteX4" fmla="*/ 356074 w 5181600"/>
              <a:gd name="connsiteY4" fmla="*/ 1783389 h 4275994"/>
              <a:gd name="connsiteX5" fmla="*/ 356074 w 5181600"/>
              <a:gd name="connsiteY5" fmla="*/ 359006 h 4275994"/>
              <a:gd name="connsiteX6" fmla="*/ 712148 w 5181600"/>
              <a:gd name="connsiteY6" fmla="*/ 2932 h 4275994"/>
              <a:gd name="connsiteX7" fmla="*/ 4469451 w 5181600"/>
              <a:gd name="connsiteY7" fmla="*/ 2932 h 4275994"/>
              <a:gd name="connsiteX8" fmla="*/ 4825525 w 5181600"/>
              <a:gd name="connsiteY8" fmla="*/ 359006 h 4275994"/>
              <a:gd name="connsiteX9" fmla="*/ 4825526 w 5181600"/>
              <a:gd name="connsiteY9" fmla="*/ 2495537 h 4275994"/>
              <a:gd name="connsiteX10" fmla="*/ 4825526 w 5181600"/>
              <a:gd name="connsiteY10" fmla="*/ 3919920 h 4275994"/>
              <a:gd name="connsiteX11" fmla="*/ 4469452 w 5181600"/>
              <a:gd name="connsiteY11" fmla="*/ 4275994 h 4275994"/>
              <a:gd name="connsiteX0" fmla="*/ 712149 w 5181600"/>
              <a:gd name="connsiteY0" fmla="*/ 4340357 h 4340357"/>
              <a:gd name="connsiteX1" fmla="*/ 356075 w 5181600"/>
              <a:gd name="connsiteY1" fmla="*/ 3984283 h 4340357"/>
              <a:gd name="connsiteX2" fmla="*/ 356074 w 5181600"/>
              <a:gd name="connsiteY2" fmla="*/ 2559900 h 4340357"/>
              <a:gd name="connsiteX3" fmla="*/ 0 w 5181600"/>
              <a:gd name="connsiteY3" fmla="*/ 2203826 h 4340357"/>
              <a:gd name="connsiteX4" fmla="*/ 356074 w 5181600"/>
              <a:gd name="connsiteY4" fmla="*/ 1847752 h 4340357"/>
              <a:gd name="connsiteX5" fmla="*/ 356074 w 5181600"/>
              <a:gd name="connsiteY5" fmla="*/ 423369 h 4340357"/>
              <a:gd name="connsiteX6" fmla="*/ 712148 w 5181600"/>
              <a:gd name="connsiteY6" fmla="*/ 67295 h 4340357"/>
              <a:gd name="connsiteX7" fmla="*/ 4469451 w 5181600"/>
              <a:gd name="connsiteY7" fmla="*/ 67295 h 4340357"/>
              <a:gd name="connsiteX8" fmla="*/ 4825525 w 5181600"/>
              <a:gd name="connsiteY8" fmla="*/ 423369 h 4340357"/>
              <a:gd name="connsiteX9" fmla="*/ 4825526 w 5181600"/>
              <a:gd name="connsiteY9" fmla="*/ 1847752 h 4340357"/>
              <a:gd name="connsiteX10" fmla="*/ 5181600 w 5181600"/>
              <a:gd name="connsiteY10" fmla="*/ 2203826 h 4340357"/>
              <a:gd name="connsiteX11" fmla="*/ 4825526 w 5181600"/>
              <a:gd name="connsiteY11" fmla="*/ 2559900 h 4340357"/>
              <a:gd name="connsiteX12" fmla="*/ 4825526 w 5181600"/>
              <a:gd name="connsiteY12" fmla="*/ 3984283 h 4340357"/>
              <a:gd name="connsiteX13" fmla="*/ 4469452 w 5181600"/>
              <a:gd name="connsiteY13" fmla="*/ 4340357 h 4340357"/>
              <a:gd name="connsiteX14" fmla="*/ 712149 w 5181600"/>
              <a:gd name="connsiteY14" fmla="*/ 4340357 h 4340357"/>
              <a:gd name="connsiteX0" fmla="*/ 712149 w 5181600"/>
              <a:gd name="connsiteY0" fmla="*/ 4340357 h 4340357"/>
              <a:gd name="connsiteX1" fmla="*/ 356075 w 5181600"/>
              <a:gd name="connsiteY1" fmla="*/ 3984283 h 4340357"/>
              <a:gd name="connsiteX2" fmla="*/ 356074 w 5181600"/>
              <a:gd name="connsiteY2" fmla="*/ 2559900 h 4340357"/>
              <a:gd name="connsiteX3" fmla="*/ 0 w 5181600"/>
              <a:gd name="connsiteY3" fmla="*/ 2203826 h 4340357"/>
              <a:gd name="connsiteX4" fmla="*/ 356074 w 5181600"/>
              <a:gd name="connsiteY4" fmla="*/ 1847752 h 4340357"/>
              <a:gd name="connsiteX5" fmla="*/ 356074 w 5181600"/>
              <a:gd name="connsiteY5" fmla="*/ 423369 h 4340357"/>
              <a:gd name="connsiteX6" fmla="*/ 712148 w 5181600"/>
              <a:gd name="connsiteY6" fmla="*/ 67295 h 4340357"/>
              <a:gd name="connsiteX7" fmla="*/ 4469451 w 5181600"/>
              <a:gd name="connsiteY7" fmla="*/ 67295 h 4340357"/>
              <a:gd name="connsiteX8" fmla="*/ 4825525 w 5181600"/>
              <a:gd name="connsiteY8" fmla="*/ 423369 h 4340357"/>
              <a:gd name="connsiteX9" fmla="*/ 4825526 w 5181600"/>
              <a:gd name="connsiteY9" fmla="*/ 3984283 h 4340357"/>
              <a:gd name="connsiteX10" fmla="*/ 4469452 w 5181600"/>
              <a:gd name="connsiteY10" fmla="*/ 4340357 h 4340357"/>
              <a:gd name="connsiteX0" fmla="*/ 712149 w 4870035"/>
              <a:gd name="connsiteY0" fmla="*/ 4340357 h 4340357"/>
              <a:gd name="connsiteX1" fmla="*/ 356075 w 4870035"/>
              <a:gd name="connsiteY1" fmla="*/ 3984283 h 4340357"/>
              <a:gd name="connsiteX2" fmla="*/ 356074 w 4870035"/>
              <a:gd name="connsiteY2" fmla="*/ 2559900 h 4340357"/>
              <a:gd name="connsiteX3" fmla="*/ 0 w 4870035"/>
              <a:gd name="connsiteY3" fmla="*/ 2203826 h 4340357"/>
              <a:gd name="connsiteX4" fmla="*/ 356074 w 4870035"/>
              <a:gd name="connsiteY4" fmla="*/ 1847752 h 4340357"/>
              <a:gd name="connsiteX5" fmla="*/ 356074 w 4870035"/>
              <a:gd name="connsiteY5" fmla="*/ 423369 h 4340357"/>
              <a:gd name="connsiteX6" fmla="*/ 712148 w 4870035"/>
              <a:gd name="connsiteY6" fmla="*/ 67295 h 4340357"/>
              <a:gd name="connsiteX7" fmla="*/ 4469451 w 4870035"/>
              <a:gd name="connsiteY7" fmla="*/ 67295 h 4340357"/>
              <a:gd name="connsiteX8" fmla="*/ 4825525 w 4870035"/>
              <a:gd name="connsiteY8" fmla="*/ 423369 h 4340357"/>
              <a:gd name="connsiteX9" fmla="*/ 4825526 w 4870035"/>
              <a:gd name="connsiteY9" fmla="*/ 1847752 h 4340357"/>
              <a:gd name="connsiteX10" fmla="*/ 4825526 w 4870035"/>
              <a:gd name="connsiteY10" fmla="*/ 2559900 h 4340357"/>
              <a:gd name="connsiteX11" fmla="*/ 4825526 w 4870035"/>
              <a:gd name="connsiteY11" fmla="*/ 3984283 h 4340357"/>
              <a:gd name="connsiteX12" fmla="*/ 4469452 w 4870035"/>
              <a:gd name="connsiteY12" fmla="*/ 4340357 h 4340357"/>
              <a:gd name="connsiteX13" fmla="*/ 712149 w 4870035"/>
              <a:gd name="connsiteY13" fmla="*/ 4340357 h 4340357"/>
              <a:gd name="connsiteX0" fmla="*/ 712149 w 4870035"/>
              <a:gd name="connsiteY0" fmla="*/ 4340357 h 4340357"/>
              <a:gd name="connsiteX1" fmla="*/ 356075 w 4870035"/>
              <a:gd name="connsiteY1" fmla="*/ 3984283 h 4340357"/>
              <a:gd name="connsiteX2" fmla="*/ 356074 w 4870035"/>
              <a:gd name="connsiteY2" fmla="*/ 2559900 h 4340357"/>
              <a:gd name="connsiteX3" fmla="*/ 0 w 4870035"/>
              <a:gd name="connsiteY3" fmla="*/ 2203826 h 4340357"/>
              <a:gd name="connsiteX4" fmla="*/ 356074 w 4870035"/>
              <a:gd name="connsiteY4" fmla="*/ 1847752 h 4340357"/>
              <a:gd name="connsiteX5" fmla="*/ 356074 w 4870035"/>
              <a:gd name="connsiteY5" fmla="*/ 423369 h 4340357"/>
              <a:gd name="connsiteX6" fmla="*/ 712148 w 4870035"/>
              <a:gd name="connsiteY6" fmla="*/ 67295 h 4340357"/>
              <a:gd name="connsiteX7" fmla="*/ 4469451 w 4870035"/>
              <a:gd name="connsiteY7" fmla="*/ 67295 h 4340357"/>
              <a:gd name="connsiteX8" fmla="*/ 4825525 w 4870035"/>
              <a:gd name="connsiteY8" fmla="*/ 423369 h 4340357"/>
              <a:gd name="connsiteX9" fmla="*/ 4825526 w 4870035"/>
              <a:gd name="connsiteY9" fmla="*/ 3984283 h 4340357"/>
              <a:gd name="connsiteX10" fmla="*/ 4469452 w 4870035"/>
              <a:gd name="connsiteY10" fmla="*/ 4340357 h 4340357"/>
              <a:gd name="connsiteX0" fmla="*/ 712149 w 4870035"/>
              <a:gd name="connsiteY0" fmla="*/ 4340357 h 4340357"/>
              <a:gd name="connsiteX1" fmla="*/ 356075 w 4870035"/>
              <a:gd name="connsiteY1" fmla="*/ 3984283 h 4340357"/>
              <a:gd name="connsiteX2" fmla="*/ 356074 w 4870035"/>
              <a:gd name="connsiteY2" fmla="*/ 2559900 h 4340357"/>
              <a:gd name="connsiteX3" fmla="*/ 0 w 4870035"/>
              <a:gd name="connsiteY3" fmla="*/ 2203826 h 4340357"/>
              <a:gd name="connsiteX4" fmla="*/ 356074 w 4870035"/>
              <a:gd name="connsiteY4" fmla="*/ 1847752 h 4340357"/>
              <a:gd name="connsiteX5" fmla="*/ 356074 w 4870035"/>
              <a:gd name="connsiteY5" fmla="*/ 423369 h 4340357"/>
              <a:gd name="connsiteX6" fmla="*/ 712148 w 4870035"/>
              <a:gd name="connsiteY6" fmla="*/ 67295 h 4340357"/>
              <a:gd name="connsiteX7" fmla="*/ 4469451 w 4870035"/>
              <a:gd name="connsiteY7" fmla="*/ 67295 h 4340357"/>
              <a:gd name="connsiteX8" fmla="*/ 4825525 w 4870035"/>
              <a:gd name="connsiteY8" fmla="*/ 423369 h 4340357"/>
              <a:gd name="connsiteX9" fmla="*/ 4825526 w 4870035"/>
              <a:gd name="connsiteY9" fmla="*/ 2559900 h 4340357"/>
              <a:gd name="connsiteX10" fmla="*/ 4825526 w 4870035"/>
              <a:gd name="connsiteY10" fmla="*/ 3984283 h 4340357"/>
              <a:gd name="connsiteX11" fmla="*/ 4469452 w 4870035"/>
              <a:gd name="connsiteY11" fmla="*/ 4340357 h 4340357"/>
              <a:gd name="connsiteX12" fmla="*/ 712149 w 4870035"/>
              <a:gd name="connsiteY12" fmla="*/ 4340357 h 4340357"/>
              <a:gd name="connsiteX0" fmla="*/ 712149 w 4870035"/>
              <a:gd name="connsiteY0" fmla="*/ 4340357 h 4340357"/>
              <a:gd name="connsiteX1" fmla="*/ 356075 w 4870035"/>
              <a:gd name="connsiteY1" fmla="*/ 3984283 h 4340357"/>
              <a:gd name="connsiteX2" fmla="*/ 356074 w 4870035"/>
              <a:gd name="connsiteY2" fmla="*/ 2559900 h 4340357"/>
              <a:gd name="connsiteX3" fmla="*/ 0 w 4870035"/>
              <a:gd name="connsiteY3" fmla="*/ 2203826 h 4340357"/>
              <a:gd name="connsiteX4" fmla="*/ 356074 w 4870035"/>
              <a:gd name="connsiteY4" fmla="*/ 1847752 h 4340357"/>
              <a:gd name="connsiteX5" fmla="*/ 356074 w 4870035"/>
              <a:gd name="connsiteY5" fmla="*/ 423369 h 4340357"/>
              <a:gd name="connsiteX6" fmla="*/ 712148 w 4870035"/>
              <a:gd name="connsiteY6" fmla="*/ 67295 h 4340357"/>
              <a:gd name="connsiteX7" fmla="*/ 4469451 w 4870035"/>
              <a:gd name="connsiteY7" fmla="*/ 67295 h 4340357"/>
              <a:gd name="connsiteX8" fmla="*/ 4825525 w 4870035"/>
              <a:gd name="connsiteY8" fmla="*/ 423369 h 4340357"/>
              <a:gd name="connsiteX9" fmla="*/ 4825526 w 4870035"/>
              <a:gd name="connsiteY9" fmla="*/ 3984283 h 4340357"/>
              <a:gd name="connsiteX10" fmla="*/ 4469452 w 4870035"/>
              <a:gd name="connsiteY10" fmla="*/ 4340357 h 4340357"/>
              <a:gd name="connsiteX0" fmla="*/ 712149 w 4870035"/>
              <a:gd name="connsiteY0" fmla="*/ 4340357 h 4340357"/>
              <a:gd name="connsiteX1" fmla="*/ 356075 w 4870035"/>
              <a:gd name="connsiteY1" fmla="*/ 3984283 h 4340357"/>
              <a:gd name="connsiteX2" fmla="*/ 356074 w 4870035"/>
              <a:gd name="connsiteY2" fmla="*/ 2559900 h 4340357"/>
              <a:gd name="connsiteX3" fmla="*/ 0 w 4870035"/>
              <a:gd name="connsiteY3" fmla="*/ 2203826 h 4340357"/>
              <a:gd name="connsiteX4" fmla="*/ 356074 w 4870035"/>
              <a:gd name="connsiteY4" fmla="*/ 1847752 h 4340357"/>
              <a:gd name="connsiteX5" fmla="*/ 356074 w 4870035"/>
              <a:gd name="connsiteY5" fmla="*/ 423369 h 4340357"/>
              <a:gd name="connsiteX6" fmla="*/ 712148 w 4870035"/>
              <a:gd name="connsiteY6" fmla="*/ 67295 h 4340357"/>
              <a:gd name="connsiteX7" fmla="*/ 4469451 w 4870035"/>
              <a:gd name="connsiteY7" fmla="*/ 67295 h 4340357"/>
              <a:gd name="connsiteX8" fmla="*/ 4825525 w 4870035"/>
              <a:gd name="connsiteY8" fmla="*/ 423369 h 4340357"/>
              <a:gd name="connsiteX9" fmla="*/ 4825526 w 4870035"/>
              <a:gd name="connsiteY9" fmla="*/ 3984283 h 4340357"/>
              <a:gd name="connsiteX10" fmla="*/ 4469452 w 4870035"/>
              <a:gd name="connsiteY10" fmla="*/ 4340357 h 4340357"/>
              <a:gd name="connsiteX11" fmla="*/ 712149 w 4870035"/>
              <a:gd name="connsiteY11" fmla="*/ 4340357 h 4340357"/>
              <a:gd name="connsiteX0" fmla="*/ 712149 w 4870035"/>
              <a:gd name="connsiteY0" fmla="*/ 4340357 h 4340357"/>
              <a:gd name="connsiteX1" fmla="*/ 356075 w 4870035"/>
              <a:gd name="connsiteY1" fmla="*/ 3984283 h 4340357"/>
              <a:gd name="connsiteX2" fmla="*/ 356074 w 4870035"/>
              <a:gd name="connsiteY2" fmla="*/ 2559900 h 4340357"/>
              <a:gd name="connsiteX3" fmla="*/ 0 w 4870035"/>
              <a:gd name="connsiteY3" fmla="*/ 2203826 h 4340357"/>
              <a:gd name="connsiteX4" fmla="*/ 356074 w 4870035"/>
              <a:gd name="connsiteY4" fmla="*/ 1847752 h 4340357"/>
              <a:gd name="connsiteX5" fmla="*/ 356074 w 4870035"/>
              <a:gd name="connsiteY5" fmla="*/ 423369 h 4340357"/>
              <a:gd name="connsiteX6" fmla="*/ 712148 w 4870035"/>
              <a:gd name="connsiteY6" fmla="*/ 67295 h 4340357"/>
              <a:gd name="connsiteX7" fmla="*/ 4469451 w 4870035"/>
              <a:gd name="connsiteY7" fmla="*/ 67295 h 4340357"/>
              <a:gd name="connsiteX8" fmla="*/ 4825525 w 4870035"/>
              <a:gd name="connsiteY8" fmla="*/ 423369 h 4340357"/>
              <a:gd name="connsiteX9" fmla="*/ 4825526 w 4870035"/>
              <a:gd name="connsiteY9" fmla="*/ 3984283 h 4340357"/>
              <a:gd name="connsiteX10" fmla="*/ 4469452 w 4870035"/>
              <a:gd name="connsiteY10" fmla="*/ 4340357 h 4340357"/>
              <a:gd name="connsiteX0" fmla="*/ 712149 w 4870035"/>
              <a:gd name="connsiteY0" fmla="*/ 4362091 h 4362091"/>
              <a:gd name="connsiteX1" fmla="*/ 356075 w 4870035"/>
              <a:gd name="connsiteY1" fmla="*/ 4006017 h 4362091"/>
              <a:gd name="connsiteX2" fmla="*/ 356074 w 4870035"/>
              <a:gd name="connsiteY2" fmla="*/ 2581634 h 4362091"/>
              <a:gd name="connsiteX3" fmla="*/ 0 w 4870035"/>
              <a:gd name="connsiteY3" fmla="*/ 2225560 h 4362091"/>
              <a:gd name="connsiteX4" fmla="*/ 356074 w 4870035"/>
              <a:gd name="connsiteY4" fmla="*/ 1869486 h 4362091"/>
              <a:gd name="connsiteX5" fmla="*/ 356074 w 4870035"/>
              <a:gd name="connsiteY5" fmla="*/ 445103 h 4362091"/>
              <a:gd name="connsiteX6" fmla="*/ 712148 w 4870035"/>
              <a:gd name="connsiteY6" fmla="*/ 89029 h 4362091"/>
              <a:gd name="connsiteX7" fmla="*/ 4469451 w 4870035"/>
              <a:gd name="connsiteY7" fmla="*/ 89029 h 4362091"/>
              <a:gd name="connsiteX8" fmla="*/ 4825525 w 4870035"/>
              <a:gd name="connsiteY8" fmla="*/ 445103 h 4362091"/>
              <a:gd name="connsiteX9" fmla="*/ 4825526 w 4870035"/>
              <a:gd name="connsiteY9" fmla="*/ 4006017 h 4362091"/>
              <a:gd name="connsiteX10" fmla="*/ 4469452 w 4870035"/>
              <a:gd name="connsiteY10" fmla="*/ 4362091 h 4362091"/>
              <a:gd name="connsiteX11" fmla="*/ 712149 w 4870035"/>
              <a:gd name="connsiteY11" fmla="*/ 4362091 h 4362091"/>
              <a:gd name="connsiteX0" fmla="*/ 712149 w 4870035"/>
              <a:gd name="connsiteY0" fmla="*/ 4362091 h 4362091"/>
              <a:gd name="connsiteX1" fmla="*/ 356075 w 4870035"/>
              <a:gd name="connsiteY1" fmla="*/ 4006017 h 4362091"/>
              <a:gd name="connsiteX2" fmla="*/ 356074 w 4870035"/>
              <a:gd name="connsiteY2" fmla="*/ 2581634 h 4362091"/>
              <a:gd name="connsiteX3" fmla="*/ 0 w 4870035"/>
              <a:gd name="connsiteY3" fmla="*/ 2225560 h 4362091"/>
              <a:gd name="connsiteX4" fmla="*/ 356074 w 4870035"/>
              <a:gd name="connsiteY4" fmla="*/ 1869486 h 4362091"/>
              <a:gd name="connsiteX5" fmla="*/ 356074 w 4870035"/>
              <a:gd name="connsiteY5" fmla="*/ 445103 h 4362091"/>
              <a:gd name="connsiteX6" fmla="*/ 712148 w 4870035"/>
              <a:gd name="connsiteY6" fmla="*/ 89029 h 4362091"/>
              <a:gd name="connsiteX7" fmla="*/ 4469451 w 4870035"/>
              <a:gd name="connsiteY7" fmla="*/ 89029 h 4362091"/>
              <a:gd name="connsiteX8" fmla="*/ 4825525 w 4870035"/>
              <a:gd name="connsiteY8" fmla="*/ 445103 h 4362091"/>
              <a:gd name="connsiteX9" fmla="*/ 4469452 w 4870035"/>
              <a:gd name="connsiteY9" fmla="*/ 4362091 h 4362091"/>
              <a:gd name="connsiteX0" fmla="*/ 712149 w 4870035"/>
              <a:gd name="connsiteY0" fmla="*/ 4362091 h 4362091"/>
              <a:gd name="connsiteX1" fmla="*/ 356075 w 4870035"/>
              <a:gd name="connsiteY1" fmla="*/ 4006017 h 4362091"/>
              <a:gd name="connsiteX2" fmla="*/ 356074 w 4870035"/>
              <a:gd name="connsiteY2" fmla="*/ 2581634 h 4362091"/>
              <a:gd name="connsiteX3" fmla="*/ 0 w 4870035"/>
              <a:gd name="connsiteY3" fmla="*/ 2225560 h 4362091"/>
              <a:gd name="connsiteX4" fmla="*/ 356074 w 4870035"/>
              <a:gd name="connsiteY4" fmla="*/ 1869486 h 4362091"/>
              <a:gd name="connsiteX5" fmla="*/ 356074 w 4870035"/>
              <a:gd name="connsiteY5" fmla="*/ 445103 h 4362091"/>
              <a:gd name="connsiteX6" fmla="*/ 712148 w 4870035"/>
              <a:gd name="connsiteY6" fmla="*/ 89029 h 4362091"/>
              <a:gd name="connsiteX7" fmla="*/ 4469451 w 4870035"/>
              <a:gd name="connsiteY7" fmla="*/ 89029 h 4362091"/>
              <a:gd name="connsiteX8" fmla="*/ 4825525 w 4870035"/>
              <a:gd name="connsiteY8" fmla="*/ 445103 h 4362091"/>
              <a:gd name="connsiteX9" fmla="*/ 4825526 w 4870035"/>
              <a:gd name="connsiteY9" fmla="*/ 4006017 h 4362091"/>
              <a:gd name="connsiteX10" fmla="*/ 4469452 w 4870035"/>
              <a:gd name="connsiteY10" fmla="*/ 4362091 h 4362091"/>
              <a:gd name="connsiteX11" fmla="*/ 712149 w 4870035"/>
              <a:gd name="connsiteY11" fmla="*/ 4362091 h 4362091"/>
              <a:gd name="connsiteX0" fmla="*/ 712149 w 4870035"/>
              <a:gd name="connsiteY0" fmla="*/ 4362091 h 4362091"/>
              <a:gd name="connsiteX1" fmla="*/ 356075 w 4870035"/>
              <a:gd name="connsiteY1" fmla="*/ 4006017 h 4362091"/>
              <a:gd name="connsiteX2" fmla="*/ 356074 w 4870035"/>
              <a:gd name="connsiteY2" fmla="*/ 2581634 h 4362091"/>
              <a:gd name="connsiteX3" fmla="*/ 0 w 4870035"/>
              <a:gd name="connsiteY3" fmla="*/ 2225560 h 4362091"/>
              <a:gd name="connsiteX4" fmla="*/ 356074 w 4870035"/>
              <a:gd name="connsiteY4" fmla="*/ 1869486 h 4362091"/>
              <a:gd name="connsiteX5" fmla="*/ 356074 w 4870035"/>
              <a:gd name="connsiteY5" fmla="*/ 445103 h 4362091"/>
              <a:gd name="connsiteX6" fmla="*/ 712148 w 4870035"/>
              <a:gd name="connsiteY6" fmla="*/ 89029 h 4362091"/>
              <a:gd name="connsiteX7" fmla="*/ 4469451 w 4870035"/>
              <a:gd name="connsiteY7" fmla="*/ 89029 h 4362091"/>
              <a:gd name="connsiteX8" fmla="*/ 4825525 w 4870035"/>
              <a:gd name="connsiteY8" fmla="*/ 445103 h 4362091"/>
              <a:gd name="connsiteX0" fmla="*/ 712149 w 4870035"/>
              <a:gd name="connsiteY0" fmla="*/ 4340358 h 4340358"/>
              <a:gd name="connsiteX1" fmla="*/ 356075 w 4870035"/>
              <a:gd name="connsiteY1" fmla="*/ 3984284 h 4340358"/>
              <a:gd name="connsiteX2" fmla="*/ 356074 w 4870035"/>
              <a:gd name="connsiteY2" fmla="*/ 2559901 h 4340358"/>
              <a:gd name="connsiteX3" fmla="*/ 0 w 4870035"/>
              <a:gd name="connsiteY3" fmla="*/ 2203827 h 4340358"/>
              <a:gd name="connsiteX4" fmla="*/ 356074 w 4870035"/>
              <a:gd name="connsiteY4" fmla="*/ 1847753 h 4340358"/>
              <a:gd name="connsiteX5" fmla="*/ 356074 w 4870035"/>
              <a:gd name="connsiteY5" fmla="*/ 423370 h 4340358"/>
              <a:gd name="connsiteX6" fmla="*/ 712148 w 4870035"/>
              <a:gd name="connsiteY6" fmla="*/ 67296 h 4340358"/>
              <a:gd name="connsiteX7" fmla="*/ 4469451 w 4870035"/>
              <a:gd name="connsiteY7" fmla="*/ 67296 h 4340358"/>
              <a:gd name="connsiteX8" fmla="*/ 4825525 w 4870035"/>
              <a:gd name="connsiteY8" fmla="*/ 423370 h 4340358"/>
              <a:gd name="connsiteX9" fmla="*/ 4825526 w 4870035"/>
              <a:gd name="connsiteY9" fmla="*/ 3984284 h 4340358"/>
              <a:gd name="connsiteX10" fmla="*/ 4469452 w 4870035"/>
              <a:gd name="connsiteY10" fmla="*/ 4340358 h 4340358"/>
              <a:gd name="connsiteX11" fmla="*/ 712149 w 4870035"/>
              <a:gd name="connsiteY11" fmla="*/ 4340358 h 4340358"/>
              <a:gd name="connsiteX0" fmla="*/ 712149 w 4870035"/>
              <a:gd name="connsiteY0" fmla="*/ 4340358 h 4340358"/>
              <a:gd name="connsiteX1" fmla="*/ 356075 w 4870035"/>
              <a:gd name="connsiteY1" fmla="*/ 3984284 h 4340358"/>
              <a:gd name="connsiteX2" fmla="*/ 356074 w 4870035"/>
              <a:gd name="connsiteY2" fmla="*/ 2559901 h 4340358"/>
              <a:gd name="connsiteX3" fmla="*/ 0 w 4870035"/>
              <a:gd name="connsiteY3" fmla="*/ 2203827 h 4340358"/>
              <a:gd name="connsiteX4" fmla="*/ 356074 w 4870035"/>
              <a:gd name="connsiteY4" fmla="*/ 1847753 h 4340358"/>
              <a:gd name="connsiteX5" fmla="*/ 356074 w 4870035"/>
              <a:gd name="connsiteY5" fmla="*/ 423370 h 4340358"/>
              <a:gd name="connsiteX6" fmla="*/ 712148 w 4870035"/>
              <a:gd name="connsiteY6" fmla="*/ 67296 h 4340358"/>
              <a:gd name="connsiteX0" fmla="*/ 712149 w 4870035"/>
              <a:gd name="connsiteY0" fmla="*/ 4273062 h 4273062"/>
              <a:gd name="connsiteX1" fmla="*/ 356075 w 4870035"/>
              <a:gd name="connsiteY1" fmla="*/ 3916988 h 4273062"/>
              <a:gd name="connsiteX2" fmla="*/ 356074 w 4870035"/>
              <a:gd name="connsiteY2" fmla="*/ 2492605 h 4273062"/>
              <a:gd name="connsiteX3" fmla="*/ 0 w 4870035"/>
              <a:gd name="connsiteY3" fmla="*/ 2136531 h 4273062"/>
              <a:gd name="connsiteX4" fmla="*/ 356074 w 4870035"/>
              <a:gd name="connsiteY4" fmla="*/ 1780457 h 4273062"/>
              <a:gd name="connsiteX5" fmla="*/ 356074 w 4870035"/>
              <a:gd name="connsiteY5" fmla="*/ 356074 h 4273062"/>
              <a:gd name="connsiteX6" fmla="*/ 712148 w 4870035"/>
              <a:gd name="connsiteY6" fmla="*/ 0 h 4273062"/>
              <a:gd name="connsiteX7" fmla="*/ 4825525 w 4870035"/>
              <a:gd name="connsiteY7" fmla="*/ 356074 h 4273062"/>
              <a:gd name="connsiteX8" fmla="*/ 4825526 w 4870035"/>
              <a:gd name="connsiteY8" fmla="*/ 3916988 h 4273062"/>
              <a:gd name="connsiteX9" fmla="*/ 4469452 w 4870035"/>
              <a:gd name="connsiteY9" fmla="*/ 4273062 h 4273062"/>
              <a:gd name="connsiteX10" fmla="*/ 712149 w 4870035"/>
              <a:gd name="connsiteY10" fmla="*/ 4273062 h 4273062"/>
              <a:gd name="connsiteX0" fmla="*/ 712149 w 4870035"/>
              <a:gd name="connsiteY0" fmla="*/ 4273062 h 4273062"/>
              <a:gd name="connsiteX1" fmla="*/ 356075 w 4870035"/>
              <a:gd name="connsiteY1" fmla="*/ 3916988 h 4273062"/>
              <a:gd name="connsiteX2" fmla="*/ 356074 w 4870035"/>
              <a:gd name="connsiteY2" fmla="*/ 2492605 h 4273062"/>
              <a:gd name="connsiteX3" fmla="*/ 0 w 4870035"/>
              <a:gd name="connsiteY3" fmla="*/ 2136531 h 4273062"/>
              <a:gd name="connsiteX4" fmla="*/ 356074 w 4870035"/>
              <a:gd name="connsiteY4" fmla="*/ 1780457 h 4273062"/>
              <a:gd name="connsiteX5" fmla="*/ 356074 w 4870035"/>
              <a:gd name="connsiteY5" fmla="*/ 356074 h 4273062"/>
              <a:gd name="connsiteX6" fmla="*/ 712148 w 4870035"/>
              <a:gd name="connsiteY6" fmla="*/ 0 h 4273062"/>
              <a:gd name="connsiteX0" fmla="*/ 712149 w 4825526"/>
              <a:gd name="connsiteY0" fmla="*/ 4273062 h 4273062"/>
              <a:gd name="connsiteX1" fmla="*/ 356075 w 4825526"/>
              <a:gd name="connsiteY1" fmla="*/ 3916988 h 4273062"/>
              <a:gd name="connsiteX2" fmla="*/ 356074 w 4825526"/>
              <a:gd name="connsiteY2" fmla="*/ 2492605 h 4273062"/>
              <a:gd name="connsiteX3" fmla="*/ 0 w 4825526"/>
              <a:gd name="connsiteY3" fmla="*/ 2136531 h 4273062"/>
              <a:gd name="connsiteX4" fmla="*/ 356074 w 4825526"/>
              <a:gd name="connsiteY4" fmla="*/ 1780457 h 4273062"/>
              <a:gd name="connsiteX5" fmla="*/ 356074 w 4825526"/>
              <a:gd name="connsiteY5" fmla="*/ 356074 h 4273062"/>
              <a:gd name="connsiteX6" fmla="*/ 712148 w 4825526"/>
              <a:gd name="connsiteY6" fmla="*/ 0 h 4273062"/>
              <a:gd name="connsiteX7" fmla="*/ 4825526 w 4825526"/>
              <a:gd name="connsiteY7" fmla="*/ 3916988 h 4273062"/>
              <a:gd name="connsiteX8" fmla="*/ 4469452 w 4825526"/>
              <a:gd name="connsiteY8" fmla="*/ 4273062 h 4273062"/>
              <a:gd name="connsiteX9" fmla="*/ 712149 w 4825526"/>
              <a:gd name="connsiteY9" fmla="*/ 4273062 h 4273062"/>
              <a:gd name="connsiteX0" fmla="*/ 712149 w 4825526"/>
              <a:gd name="connsiteY0" fmla="*/ 4273062 h 4273062"/>
              <a:gd name="connsiteX1" fmla="*/ 356075 w 4825526"/>
              <a:gd name="connsiteY1" fmla="*/ 3916988 h 4273062"/>
              <a:gd name="connsiteX2" fmla="*/ 356074 w 4825526"/>
              <a:gd name="connsiteY2" fmla="*/ 2492605 h 4273062"/>
              <a:gd name="connsiteX3" fmla="*/ 0 w 4825526"/>
              <a:gd name="connsiteY3" fmla="*/ 2136531 h 4273062"/>
              <a:gd name="connsiteX4" fmla="*/ 356074 w 4825526"/>
              <a:gd name="connsiteY4" fmla="*/ 1780457 h 4273062"/>
              <a:gd name="connsiteX5" fmla="*/ 356074 w 4825526"/>
              <a:gd name="connsiteY5" fmla="*/ 356074 h 4273062"/>
              <a:gd name="connsiteX6" fmla="*/ 712148 w 4825526"/>
              <a:gd name="connsiteY6" fmla="*/ 0 h 4273062"/>
              <a:gd name="connsiteX0" fmla="*/ 712149 w 4469452"/>
              <a:gd name="connsiteY0" fmla="*/ 4273062 h 4273062"/>
              <a:gd name="connsiteX1" fmla="*/ 356075 w 4469452"/>
              <a:gd name="connsiteY1" fmla="*/ 3916988 h 4273062"/>
              <a:gd name="connsiteX2" fmla="*/ 356074 w 4469452"/>
              <a:gd name="connsiteY2" fmla="*/ 2492605 h 4273062"/>
              <a:gd name="connsiteX3" fmla="*/ 0 w 4469452"/>
              <a:gd name="connsiteY3" fmla="*/ 2136531 h 4273062"/>
              <a:gd name="connsiteX4" fmla="*/ 356074 w 4469452"/>
              <a:gd name="connsiteY4" fmla="*/ 1780457 h 4273062"/>
              <a:gd name="connsiteX5" fmla="*/ 356074 w 4469452"/>
              <a:gd name="connsiteY5" fmla="*/ 356074 h 4273062"/>
              <a:gd name="connsiteX6" fmla="*/ 712148 w 4469452"/>
              <a:gd name="connsiteY6" fmla="*/ 0 h 4273062"/>
              <a:gd name="connsiteX7" fmla="*/ 4469452 w 4469452"/>
              <a:gd name="connsiteY7" fmla="*/ 4273062 h 4273062"/>
              <a:gd name="connsiteX8" fmla="*/ 712149 w 4469452"/>
              <a:gd name="connsiteY8" fmla="*/ 4273062 h 4273062"/>
              <a:gd name="connsiteX0" fmla="*/ 712149 w 4469452"/>
              <a:gd name="connsiteY0" fmla="*/ 4273062 h 4273062"/>
              <a:gd name="connsiteX1" fmla="*/ 356075 w 4469452"/>
              <a:gd name="connsiteY1" fmla="*/ 3916988 h 4273062"/>
              <a:gd name="connsiteX2" fmla="*/ 356074 w 4469452"/>
              <a:gd name="connsiteY2" fmla="*/ 2492605 h 4273062"/>
              <a:gd name="connsiteX3" fmla="*/ 0 w 4469452"/>
              <a:gd name="connsiteY3" fmla="*/ 2136531 h 4273062"/>
              <a:gd name="connsiteX4" fmla="*/ 356074 w 4469452"/>
              <a:gd name="connsiteY4" fmla="*/ 1780457 h 4273062"/>
              <a:gd name="connsiteX5" fmla="*/ 356074 w 4469452"/>
              <a:gd name="connsiteY5" fmla="*/ 356074 h 4273062"/>
              <a:gd name="connsiteX6" fmla="*/ 712148 w 4469452"/>
              <a:gd name="connsiteY6" fmla="*/ 0 h 4273062"/>
              <a:gd name="connsiteX0" fmla="*/ 712149 w 712149"/>
              <a:gd name="connsiteY0" fmla="*/ 4273062 h 4273062"/>
              <a:gd name="connsiteX1" fmla="*/ 356075 w 712149"/>
              <a:gd name="connsiteY1" fmla="*/ 3916988 h 4273062"/>
              <a:gd name="connsiteX2" fmla="*/ 356074 w 712149"/>
              <a:gd name="connsiteY2" fmla="*/ 2492605 h 4273062"/>
              <a:gd name="connsiteX3" fmla="*/ 0 w 712149"/>
              <a:gd name="connsiteY3" fmla="*/ 2136531 h 4273062"/>
              <a:gd name="connsiteX4" fmla="*/ 356074 w 712149"/>
              <a:gd name="connsiteY4" fmla="*/ 1780457 h 4273062"/>
              <a:gd name="connsiteX5" fmla="*/ 356074 w 712149"/>
              <a:gd name="connsiteY5" fmla="*/ 356074 h 4273062"/>
              <a:gd name="connsiteX6" fmla="*/ 712148 w 712149"/>
              <a:gd name="connsiteY6" fmla="*/ 0 h 4273062"/>
              <a:gd name="connsiteX7" fmla="*/ 712149 w 712149"/>
              <a:gd name="connsiteY7" fmla="*/ 4273062 h 4273062"/>
              <a:gd name="connsiteX0" fmla="*/ 712149 w 712149"/>
              <a:gd name="connsiteY0" fmla="*/ 4273062 h 4273062"/>
              <a:gd name="connsiteX1" fmla="*/ 356075 w 712149"/>
              <a:gd name="connsiteY1" fmla="*/ 3916988 h 4273062"/>
              <a:gd name="connsiteX2" fmla="*/ 356074 w 712149"/>
              <a:gd name="connsiteY2" fmla="*/ 2492605 h 4273062"/>
              <a:gd name="connsiteX3" fmla="*/ 0 w 712149"/>
              <a:gd name="connsiteY3" fmla="*/ 2136531 h 4273062"/>
              <a:gd name="connsiteX4" fmla="*/ 356074 w 712149"/>
              <a:gd name="connsiteY4" fmla="*/ 1780457 h 4273062"/>
              <a:gd name="connsiteX5" fmla="*/ 356074 w 712149"/>
              <a:gd name="connsiteY5" fmla="*/ 356074 h 4273062"/>
              <a:gd name="connsiteX6" fmla="*/ 712148 w 712149"/>
              <a:gd name="connsiteY6" fmla="*/ 0 h 4273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2149" h="4273062" stroke="0" extrusionOk="0">
                <a:moveTo>
                  <a:pt x="712149" y="4273062"/>
                </a:moveTo>
                <a:cubicBezTo>
                  <a:pt x="515495" y="4273062"/>
                  <a:pt x="356075" y="4113642"/>
                  <a:pt x="356075" y="3916988"/>
                </a:cubicBezTo>
                <a:cubicBezTo>
                  <a:pt x="356075" y="3442194"/>
                  <a:pt x="356074" y="2967399"/>
                  <a:pt x="356074" y="2492605"/>
                </a:cubicBezTo>
                <a:cubicBezTo>
                  <a:pt x="356074" y="2295951"/>
                  <a:pt x="196654" y="2136531"/>
                  <a:pt x="0" y="2136531"/>
                </a:cubicBezTo>
                <a:cubicBezTo>
                  <a:pt x="196654" y="2136531"/>
                  <a:pt x="356074" y="1977111"/>
                  <a:pt x="356074" y="1780457"/>
                </a:cubicBezTo>
                <a:lnTo>
                  <a:pt x="356074" y="356074"/>
                </a:lnTo>
                <a:cubicBezTo>
                  <a:pt x="356074" y="159420"/>
                  <a:pt x="515494" y="0"/>
                  <a:pt x="712148" y="0"/>
                </a:cubicBezTo>
                <a:cubicBezTo>
                  <a:pt x="712148" y="1424354"/>
                  <a:pt x="712149" y="2848708"/>
                  <a:pt x="712149" y="4273062"/>
                </a:cubicBezTo>
                <a:close/>
              </a:path>
              <a:path w="712149" h="4273062" fill="none">
                <a:moveTo>
                  <a:pt x="712149" y="4273062"/>
                </a:moveTo>
                <a:cubicBezTo>
                  <a:pt x="515495" y="4273062"/>
                  <a:pt x="356075" y="4113642"/>
                  <a:pt x="356075" y="3916988"/>
                </a:cubicBezTo>
                <a:cubicBezTo>
                  <a:pt x="356075" y="3442194"/>
                  <a:pt x="356074" y="2967399"/>
                  <a:pt x="356074" y="2492605"/>
                </a:cubicBezTo>
                <a:cubicBezTo>
                  <a:pt x="356074" y="2295951"/>
                  <a:pt x="196654" y="2136531"/>
                  <a:pt x="0" y="2136531"/>
                </a:cubicBezTo>
                <a:cubicBezTo>
                  <a:pt x="196654" y="2136531"/>
                  <a:pt x="356074" y="1977111"/>
                  <a:pt x="356074" y="1780457"/>
                </a:cubicBezTo>
                <a:lnTo>
                  <a:pt x="356074" y="356074"/>
                </a:lnTo>
                <a:cubicBezTo>
                  <a:pt x="356074" y="159420"/>
                  <a:pt x="515494" y="0"/>
                  <a:pt x="712148" y="0"/>
                </a:cubicBezTo>
              </a:path>
            </a:pathLst>
          </a:custGeom>
          <a:ln w="635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F81BD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52400" y="6312151"/>
            <a:ext cx="2133600" cy="365125"/>
          </a:xfrm>
        </p:spPr>
        <p:txBody>
          <a:bodyPr/>
          <a:lstStyle/>
          <a:p>
            <a:pPr algn="l"/>
            <a:fld id="{9E67C8EB-B936-435E-9308-60731DE55DB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algn="l"/>
              <a:t>9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3179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5025</TotalTime>
  <Words>859</Words>
  <Application>Microsoft Office PowerPoint</Application>
  <PresentationFormat>On-screen Show (4:3)</PresentationFormat>
  <Paragraphs>189</Paragraphs>
  <Slides>19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1_Office Theme</vt:lpstr>
      <vt:lpstr>Custom Design</vt:lpstr>
      <vt:lpstr>1_Custom Design</vt:lpstr>
      <vt:lpstr>California Public Library Broadband Project Update</vt:lpstr>
      <vt:lpstr>Today's  Topics</vt:lpstr>
      <vt:lpstr>Partners in Broadband</vt:lpstr>
      <vt:lpstr>How Far We’ve Come</vt:lpstr>
      <vt:lpstr>Who Is Connecting To CalREN?</vt:lpstr>
      <vt:lpstr>How Does Contracting Work?</vt:lpstr>
      <vt:lpstr>What Are the Costs? They Vary</vt:lpstr>
      <vt:lpstr>Grant Program Update</vt:lpstr>
      <vt:lpstr>One-Time Grants:  3 Areas</vt:lpstr>
      <vt:lpstr>One-Time Grants:  Phase 1</vt:lpstr>
      <vt:lpstr>Grant Program Eligibility Requirements</vt:lpstr>
      <vt:lpstr>Grant Fiscal Agent</vt:lpstr>
      <vt:lpstr>One-Time Grants:  Phase 2</vt:lpstr>
      <vt:lpstr>Bulk Equipment Purchases</vt:lpstr>
      <vt:lpstr>How Equipment Purchase Works-Non Grant</vt:lpstr>
      <vt:lpstr>How Equipment Purchase Work-Grant Funds</vt:lpstr>
      <vt:lpstr>Equipment Requests Due </vt:lpstr>
      <vt:lpstr>FY 2016/2017 Process: Projected</vt:lpstr>
      <vt:lpstr>Questions?</vt:lpstr>
    </vt:vector>
  </TitlesOfParts>
  <Manager>Jarrid Keller</Manager>
  <Company>CA State Library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California Public Library Broadband Project Update</dc:title>
  <dc:subject>One-Time Broadband Grants</dc:subject>
  <dc:creator>Jarrid Keller</dc:creator>
  <cp:lastModifiedBy>CSL</cp:lastModifiedBy>
  <cp:revision>153</cp:revision>
  <cp:lastPrinted>2015-02-20T19:29:09Z</cp:lastPrinted>
  <dcterms:created xsi:type="dcterms:W3CDTF">2012-08-14T22:24:14Z</dcterms:created>
  <dcterms:modified xsi:type="dcterms:W3CDTF">2015-03-04T20:28:06Z</dcterms:modified>
</cp:coreProperties>
</file>